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3" r:id="rId2"/>
    <p:sldMasterId id="2147483701" r:id="rId3"/>
    <p:sldMasterId id="2147483689" r:id="rId4"/>
  </p:sldMasterIdLst>
  <p:notesMasterIdLst>
    <p:notesMasterId r:id="rId58"/>
  </p:notesMasterIdLst>
  <p:handoutMasterIdLst>
    <p:handoutMasterId r:id="rId59"/>
  </p:handoutMasterIdLst>
  <p:sldIdLst>
    <p:sldId id="272" r:id="rId5"/>
    <p:sldId id="261" r:id="rId6"/>
    <p:sldId id="288" r:id="rId7"/>
    <p:sldId id="273" r:id="rId8"/>
    <p:sldId id="289" r:id="rId9"/>
    <p:sldId id="295" r:id="rId10"/>
    <p:sldId id="290" r:id="rId11"/>
    <p:sldId id="291" r:id="rId12"/>
    <p:sldId id="292" r:id="rId13"/>
    <p:sldId id="293" r:id="rId14"/>
    <p:sldId id="294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F5B"/>
    <a:srgbClr val="626262"/>
    <a:srgbClr val="EF7024"/>
    <a:srgbClr val="B24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5"/>
    <p:restoredTop sz="96925"/>
  </p:normalViewPr>
  <p:slideViewPr>
    <p:cSldViewPr snapToGrid="0" snapToObjects="1">
      <p:cViewPr varScale="1">
        <p:scale>
          <a:sx n="102" d="100"/>
          <a:sy n="102" d="100"/>
        </p:scale>
        <p:origin x="1014" y="72"/>
      </p:cViewPr>
      <p:guideLst/>
    </p:cSldViewPr>
  </p:slideViewPr>
  <p:outlineViewPr>
    <p:cViewPr>
      <p:scale>
        <a:sx n="33" d="100"/>
        <a:sy n="33" d="100"/>
      </p:scale>
      <p:origin x="0" y="-12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28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D9CC9-8F98-4600-B031-6D1496A74DA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0E53A-FF74-48D4-8F15-B592D53EC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290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A933F-E6D5-A94B-AEDB-E68DF7DA24B0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00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76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596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6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607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362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999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286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647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224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094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67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402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823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673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814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621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165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99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411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063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22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96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BA54ABBF-2C97-DE47-B18B-5EF2C51218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5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157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511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586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418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127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505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2798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1322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1349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52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3737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9513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1571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287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0196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0612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9043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2745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0653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059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28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9421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8587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5725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09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86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63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5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75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facebook.com/" TargetMode="External"/><Relationship Id="rId2" Type="http://schemas.openxmlformats.org/officeDocument/2006/relationships/hyperlink" Target="http://linkedi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twitter.com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821238" y="0"/>
            <a:ext cx="737076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482138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11385249" cy="647499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9"/>
          <p:cNvSpPr>
            <a:spLocks noGrp="1"/>
          </p:cNvSpPr>
          <p:nvPr>
            <p:ph type="pic" sz="quarter" idx="35"/>
          </p:nvPr>
        </p:nvSpPr>
        <p:spPr>
          <a:xfrm>
            <a:off x="7229180" y="647499"/>
            <a:ext cx="2387324" cy="2387324"/>
          </a:xfrm>
          <a:prstGeom prst="ellipse">
            <a:avLst/>
          </a:prstGeom>
          <a:noFill/>
          <a:ln>
            <a:noFill/>
          </a:ln>
          <a:effectLst/>
        </p:spPr>
        <p:txBody>
          <a:bodyPr wrap="square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3520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Position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520" y="6223000"/>
            <a:ext cx="7268580" cy="634999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8900" y="6223000"/>
            <a:ext cx="673100" cy="635000"/>
          </a:xfrm>
        </p:spPr>
        <p:txBody>
          <a:bodyPr/>
          <a:lstStyle>
            <a:lvl1pPr algn="ctr">
              <a:defRPr sz="1400"/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026401" y="6223000"/>
            <a:ext cx="3352799" cy="634999"/>
          </a:xfrm>
        </p:spPr>
        <p:txBody>
          <a:bodyPr anchor="ctr">
            <a:normAutofit/>
          </a:bodyPr>
          <a:lstStyle>
            <a:lvl1pPr algn="r">
              <a:defRPr sz="14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04672" y="4353795"/>
            <a:ext cx="2340140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053967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Position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41135" y="4353795"/>
            <a:ext cx="2314124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348977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Position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535679" y="4353795"/>
            <a:ext cx="2314589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11385249" cy="647499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758490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Position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8946126" y="4353795"/>
            <a:ext cx="2313656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068195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545069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738907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Content Placeholder 2"/>
          <p:cNvSpPr>
            <a:spLocks noGrp="1"/>
          </p:cNvSpPr>
          <p:nvPr userDrawn="1">
            <p:ph idx="28" hasCustomPrompt="1"/>
          </p:nvPr>
        </p:nvSpPr>
        <p:spPr>
          <a:xfrm>
            <a:off x="643520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3" name="Content Placeholder 2"/>
          <p:cNvSpPr>
            <a:spLocks noGrp="1"/>
          </p:cNvSpPr>
          <p:nvPr userDrawn="1">
            <p:ph idx="29" hasCustomPrompt="1"/>
          </p:nvPr>
        </p:nvSpPr>
        <p:spPr>
          <a:xfrm>
            <a:off x="6053967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4" name="Content Placeholder 2"/>
          <p:cNvSpPr>
            <a:spLocks noGrp="1"/>
          </p:cNvSpPr>
          <p:nvPr userDrawn="1">
            <p:ph idx="30" hasCustomPrompt="1"/>
          </p:nvPr>
        </p:nvSpPr>
        <p:spPr>
          <a:xfrm>
            <a:off x="3348977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5" name="Content Placeholder 2"/>
          <p:cNvSpPr>
            <a:spLocks noGrp="1"/>
          </p:cNvSpPr>
          <p:nvPr userDrawn="1">
            <p:ph idx="31" hasCustomPrompt="1"/>
          </p:nvPr>
        </p:nvSpPr>
        <p:spPr>
          <a:xfrm>
            <a:off x="8758490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9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4799203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4276077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4469915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7505827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6982701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7176539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10212451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9689325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9883163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04128" y="1181689"/>
            <a:ext cx="2383743" cy="238983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98762" y="1353229"/>
            <a:ext cx="2383743" cy="2389839"/>
          </a:xfrm>
          <a:prstGeom prst="rect">
            <a:avLst/>
          </a:prstGeom>
        </p:spPr>
      </p:pic>
      <p:sp>
        <p:nvSpPr>
          <p:cNvPr id="9" name="그림 개체 틀 8"/>
          <p:cNvSpPr>
            <a:spLocks noGrp="1"/>
          </p:cNvSpPr>
          <p:nvPr>
            <p:ph type="pic" sz="quarter" idx="36"/>
          </p:nvPr>
        </p:nvSpPr>
        <p:spPr>
          <a:xfrm>
            <a:off x="1176338" y="1181100"/>
            <a:ext cx="2173287" cy="1679575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86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659914"/>
            <a:ext cx="5577840" cy="4192246"/>
          </a:xfrm>
        </p:spPr>
        <p:txBody>
          <a:bodyPr>
            <a:normAutofit/>
          </a:bodyPr>
          <a:lstStyle>
            <a:lvl1pPr>
              <a:defRPr sz="1600" b="0" i="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600" b="0" i="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 b="0" i="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600"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F7D3-FC26-F34F-A283-26054D16DE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5440" y="1304492"/>
            <a:ext cx="5578475" cy="355422"/>
          </a:xfrm>
        </p:spPr>
        <p:txBody>
          <a:bodyPr>
            <a:noAutofit/>
          </a:bodyPr>
          <a:lstStyle>
            <a:lvl1pPr>
              <a:defRPr sz="20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4"/>
          </p:nvPr>
        </p:nvSpPr>
        <p:spPr>
          <a:xfrm>
            <a:off x="6281160" y="1288510"/>
            <a:ext cx="5547046" cy="4563650"/>
          </a:xfrm>
        </p:spPr>
        <p:txBody>
          <a:bodyPr>
            <a:normAutofit/>
          </a:bodyPr>
          <a:lstStyle>
            <a:lvl1pPr>
              <a:defRPr sz="1600" b="0" i="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600" b="0" i="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 b="0" i="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600"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7000" y="1"/>
            <a:ext cx="11701206" cy="6472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520" y="6223000"/>
            <a:ext cx="7268580" cy="634999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026401" y="6223000"/>
            <a:ext cx="3352799" cy="634999"/>
          </a:xfrm>
        </p:spPr>
        <p:txBody>
          <a:bodyPr anchor="ctr">
            <a:normAutofit/>
          </a:bodyPr>
          <a:lstStyle>
            <a:lvl1pPr algn="r">
              <a:defRPr sz="14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91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7396" y="2336235"/>
            <a:ext cx="701748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797" y="3182336"/>
            <a:ext cx="7017488" cy="98590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7096" y="3072172"/>
            <a:ext cx="1917404" cy="0"/>
          </a:xfrm>
          <a:prstGeom prst="line">
            <a:avLst/>
          </a:prstGeom>
          <a:ln w="19050">
            <a:solidFill>
              <a:schemeClr val="accent1">
                <a:alpha val="89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06200" y="6235698"/>
            <a:ext cx="685800" cy="622302"/>
          </a:xfrm>
        </p:spPr>
        <p:txBody>
          <a:bodyPr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7396" y="2336235"/>
            <a:ext cx="701748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7096" y="3072172"/>
            <a:ext cx="1917404" cy="0"/>
          </a:xfrm>
          <a:prstGeom prst="line">
            <a:avLst/>
          </a:prstGeom>
          <a:ln w="19050">
            <a:solidFill>
              <a:schemeClr val="bg1">
                <a:alpha val="89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06200" y="6235698"/>
            <a:ext cx="685800" cy="622302"/>
          </a:xfrm>
        </p:spPr>
        <p:txBody>
          <a:bodyPr/>
          <a:lstStyle>
            <a:lvl1pPr algn="ctr">
              <a:defRPr sz="1400"/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92797" y="3182336"/>
            <a:ext cx="7017488" cy="98590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44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152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Drop Video</a:t>
            </a:r>
          </a:p>
        </p:txBody>
      </p:sp>
    </p:spTree>
    <p:extLst>
      <p:ext uri="{BB962C8B-B14F-4D97-AF65-F5344CB8AC3E}">
        <p14:creationId xmlns:p14="http://schemas.microsoft.com/office/powerpoint/2010/main" val="1963373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0C668-9591-C14D-B2F1-12A7BB8BE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503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780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94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82138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821382" y="0"/>
            <a:ext cx="73706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68958" y="1615043"/>
            <a:ext cx="3865142" cy="1320341"/>
          </a:xfrm>
        </p:spPr>
        <p:txBody>
          <a:bodyPr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8958" y="3065954"/>
            <a:ext cx="3865142" cy="74721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4724827"/>
            <a:ext cx="1261879" cy="40717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0" i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1117387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120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522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180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4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030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319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311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008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28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49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92000" cy="6858000"/>
            <a:chOff x="0" y="0"/>
            <a:chExt cx="9647382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481900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4821382" y="0"/>
              <a:ext cx="4826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5959431" cy="64727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5627" y="1121736"/>
            <a:ext cx="3178629" cy="44889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1200" y="1058461"/>
            <a:ext cx="884427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595516" y="1570860"/>
            <a:ext cx="3713084" cy="7914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595627" y="2848613"/>
            <a:ext cx="3178629" cy="44889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711200" y="2785338"/>
            <a:ext cx="884427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595516" y="3297736"/>
            <a:ext cx="3713084" cy="7517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1595627" y="4638296"/>
            <a:ext cx="3178629" cy="448672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4574795"/>
            <a:ext cx="884427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595516" y="5087193"/>
            <a:ext cx="3713084" cy="88176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700336" y="1121734"/>
            <a:ext cx="3178629" cy="448899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04283" y="1058461"/>
            <a:ext cx="896054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7700225" y="1570860"/>
            <a:ext cx="3717075" cy="7914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6" hasCustomPrompt="1"/>
          </p:nvPr>
        </p:nvSpPr>
        <p:spPr>
          <a:xfrm>
            <a:off x="7700336" y="2811197"/>
            <a:ext cx="3178629" cy="486314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804283" y="2785338"/>
            <a:ext cx="896054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700225" y="3297736"/>
            <a:ext cx="3717075" cy="80710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9" hasCustomPrompt="1"/>
          </p:nvPr>
        </p:nvSpPr>
        <p:spPr>
          <a:xfrm>
            <a:off x="7700336" y="4600654"/>
            <a:ext cx="3178629" cy="486314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804283" y="4574795"/>
            <a:ext cx="896054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700225" y="5087194"/>
            <a:ext cx="3717075" cy="88176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48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573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249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087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893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48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848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237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230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51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53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5656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1" y="858521"/>
            <a:ext cx="1918366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1" y="1723044"/>
            <a:ext cx="2033776" cy="4270432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lang="en-US" altLang="ko-KR" sz="1600">
                <a:latin typeface="+mj-ea"/>
              </a:defRPr>
            </a:lvl1pPr>
            <a:lvl2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sz="1200">
                <a:latin typeface="+mj-ea"/>
                <a:ea typeface="+mj-ea"/>
              </a:rPr>
              <a:t>8888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2884488" y="363538"/>
            <a:ext cx="9126537" cy="63214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00493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864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000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448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632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054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950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31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4574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511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54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&amp;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48213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235700"/>
            <a:ext cx="4821238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5438" y="6235698"/>
            <a:ext cx="685800" cy="622302"/>
          </a:xfrm>
        </p:spPr>
        <p:txBody>
          <a:bodyPr anchor="ctr"/>
          <a:lstStyle>
            <a:lvl1pPr>
              <a:defRPr sz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5" y="6295813"/>
            <a:ext cx="533198" cy="501206"/>
          </a:xfrm>
          <a:prstGeom prst="rect">
            <a:avLst/>
          </a:prstGeom>
        </p:spPr>
      </p:pic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21238" y="-1"/>
            <a:ext cx="737076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7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4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&amp;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482138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235700"/>
            <a:ext cx="4821238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5438" y="6235698"/>
            <a:ext cx="685800" cy="622302"/>
          </a:xfrm>
        </p:spPr>
        <p:txBody>
          <a:bodyPr anchor="ctr"/>
          <a:lstStyle>
            <a:lvl1pPr>
              <a:defRPr sz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21238" y="-1"/>
            <a:ext cx="7370762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235698"/>
            <a:ext cx="482123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81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&amp;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482138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35700"/>
            <a:ext cx="4821238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5438" y="6235698"/>
            <a:ext cx="685800" cy="622302"/>
          </a:xfrm>
        </p:spPr>
        <p:txBody>
          <a:bodyPr anchor="ctr"/>
          <a:lstStyle>
            <a:lvl1pPr>
              <a:defRPr sz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5" y="6295813"/>
            <a:ext cx="533198" cy="501206"/>
          </a:xfrm>
          <a:prstGeom prst="rect">
            <a:avLst/>
          </a:prstGeom>
        </p:spPr>
      </p:pic>
      <p:sp>
        <p:nvSpPr>
          <p:cNvPr id="8" name="Table Placeholder 7"/>
          <p:cNvSpPr>
            <a:spLocks noGrp="1"/>
          </p:cNvSpPr>
          <p:nvPr>
            <p:ph type="tbl" sz="quarter" idx="17"/>
          </p:nvPr>
        </p:nvSpPr>
        <p:spPr>
          <a:xfrm>
            <a:off x="4821238" y="0"/>
            <a:ext cx="737076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&amp;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2540" y="1296140"/>
            <a:ext cx="3811480" cy="351999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482138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135438" y="6235698"/>
            <a:ext cx="685800" cy="622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5" y="6295813"/>
            <a:ext cx="533198" cy="50120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235698"/>
            <a:ext cx="482123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3630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520" y="6223000"/>
            <a:ext cx="7268580" cy="634999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8900" y="6223000"/>
            <a:ext cx="673100" cy="635000"/>
          </a:xfrm>
        </p:spPr>
        <p:txBody>
          <a:bodyPr/>
          <a:lstStyle>
            <a:lvl1pPr algn="ctr">
              <a:defRPr sz="1400"/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026401" y="6223000"/>
            <a:ext cx="3352799" cy="634999"/>
          </a:xfrm>
        </p:spPr>
        <p:txBody>
          <a:bodyPr anchor="ctr">
            <a:normAutofit/>
          </a:bodyPr>
          <a:lstStyle>
            <a:lvl1pPr algn="r">
              <a:defRPr sz="14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43520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054077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053967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349087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348977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700937" y="1294545"/>
            <a:ext cx="2360428" cy="236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3363615" y="1294545"/>
            <a:ext cx="2360428" cy="23604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6154959" y="1294545"/>
            <a:ext cx="2360428" cy="236042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0"/>
          <p:cNvSpPr>
            <a:spLocks noChangeArrowheads="1"/>
          </p:cNvSpPr>
          <p:nvPr userDrawn="1"/>
        </p:nvSpPr>
        <p:spPr bwMode="auto">
          <a:xfrm>
            <a:off x="1280810" y="2064081"/>
            <a:ext cx="1159070" cy="977844"/>
          </a:xfrm>
          <a:custGeom>
            <a:avLst/>
            <a:gdLst>
              <a:gd name="T0" fmla="*/ 3999 w 5274"/>
              <a:gd name="T1" fmla="*/ 111 h 4448"/>
              <a:gd name="T2" fmla="*/ 2614 w 5274"/>
              <a:gd name="T3" fmla="*/ 1095 h 4448"/>
              <a:gd name="T4" fmla="*/ 1698 w 5274"/>
              <a:gd name="T5" fmla="*/ 179 h 4448"/>
              <a:gd name="T6" fmla="*/ 111 w 5274"/>
              <a:gd name="T7" fmla="*/ 1788 h 4448"/>
              <a:gd name="T8" fmla="*/ 1251 w 5274"/>
              <a:gd name="T9" fmla="*/ 2904 h 4448"/>
              <a:gd name="T10" fmla="*/ 1117 w 5274"/>
              <a:gd name="T11" fmla="*/ 3173 h 4448"/>
              <a:gd name="T12" fmla="*/ 2346 w 5274"/>
              <a:gd name="T13" fmla="*/ 4424 h 4448"/>
              <a:gd name="T14" fmla="*/ 2703 w 5274"/>
              <a:gd name="T15" fmla="*/ 4380 h 4448"/>
              <a:gd name="T16" fmla="*/ 3083 w 5274"/>
              <a:gd name="T17" fmla="*/ 4357 h 4448"/>
              <a:gd name="T18" fmla="*/ 3977 w 5274"/>
              <a:gd name="T19" fmla="*/ 2904 h 4448"/>
              <a:gd name="T20" fmla="*/ 5273 w 5274"/>
              <a:gd name="T21" fmla="*/ 1497 h 4448"/>
              <a:gd name="T22" fmla="*/ 290 w 5274"/>
              <a:gd name="T23" fmla="*/ 1519 h 4448"/>
              <a:gd name="T24" fmla="*/ 1541 w 5274"/>
              <a:gd name="T25" fmla="*/ 357 h 4448"/>
              <a:gd name="T26" fmla="*/ 290 w 5274"/>
              <a:gd name="T27" fmla="*/ 1609 h 4448"/>
              <a:gd name="T28" fmla="*/ 2346 w 5274"/>
              <a:gd name="T29" fmla="*/ 4179 h 4448"/>
              <a:gd name="T30" fmla="*/ 1341 w 5274"/>
              <a:gd name="T31" fmla="*/ 3173 h 4448"/>
              <a:gd name="T32" fmla="*/ 1609 w 5274"/>
              <a:gd name="T33" fmla="*/ 2882 h 4448"/>
              <a:gd name="T34" fmla="*/ 1675 w 5274"/>
              <a:gd name="T35" fmla="*/ 2882 h 4448"/>
              <a:gd name="T36" fmla="*/ 2525 w 5274"/>
              <a:gd name="T37" fmla="*/ 4022 h 4448"/>
              <a:gd name="T38" fmla="*/ 3843 w 5274"/>
              <a:gd name="T39" fmla="*/ 3240 h 4448"/>
              <a:gd name="T40" fmla="*/ 2882 w 5274"/>
              <a:gd name="T41" fmla="*/ 4201 h 4448"/>
              <a:gd name="T42" fmla="*/ 2793 w 5274"/>
              <a:gd name="T43" fmla="*/ 4089 h 4448"/>
              <a:gd name="T44" fmla="*/ 2837 w 5274"/>
              <a:gd name="T45" fmla="*/ 4022 h 4448"/>
              <a:gd name="T46" fmla="*/ 1854 w 5274"/>
              <a:gd name="T47" fmla="*/ 2703 h 4448"/>
              <a:gd name="T48" fmla="*/ 1742 w 5274"/>
              <a:gd name="T49" fmla="*/ 2636 h 4448"/>
              <a:gd name="T50" fmla="*/ 1675 w 5274"/>
              <a:gd name="T51" fmla="*/ 2636 h 4448"/>
              <a:gd name="T52" fmla="*/ 1541 w 5274"/>
              <a:gd name="T53" fmla="*/ 2636 h 4448"/>
              <a:gd name="T54" fmla="*/ 1407 w 5274"/>
              <a:gd name="T55" fmla="*/ 2726 h 4448"/>
              <a:gd name="T56" fmla="*/ 2435 w 5274"/>
              <a:gd name="T57" fmla="*/ 1273 h 4448"/>
              <a:gd name="T58" fmla="*/ 2033 w 5274"/>
              <a:gd name="T59" fmla="*/ 2547 h 4448"/>
              <a:gd name="T60" fmla="*/ 2257 w 5274"/>
              <a:gd name="T61" fmla="*/ 2614 h 4448"/>
              <a:gd name="T62" fmla="*/ 2301 w 5274"/>
              <a:gd name="T63" fmla="*/ 2592 h 4448"/>
              <a:gd name="T64" fmla="*/ 2390 w 5274"/>
              <a:gd name="T65" fmla="*/ 2547 h 4448"/>
              <a:gd name="T66" fmla="*/ 3865 w 5274"/>
              <a:gd name="T67" fmla="*/ 3150 h 4448"/>
              <a:gd name="T68" fmla="*/ 3798 w 5274"/>
              <a:gd name="T69" fmla="*/ 2726 h 4448"/>
              <a:gd name="T70" fmla="*/ 3150 w 5274"/>
              <a:gd name="T71" fmla="*/ 1742 h 4448"/>
              <a:gd name="T72" fmla="*/ 2748 w 5274"/>
              <a:gd name="T73" fmla="*/ 1855 h 4448"/>
              <a:gd name="T74" fmla="*/ 1966 w 5274"/>
              <a:gd name="T75" fmla="*/ 2123 h 4448"/>
              <a:gd name="T76" fmla="*/ 3105 w 5274"/>
              <a:gd name="T77" fmla="*/ 938 h 4448"/>
              <a:gd name="T78" fmla="*/ 5005 w 5274"/>
              <a:gd name="T79" fmla="*/ 1519 h 4448"/>
              <a:gd name="T80" fmla="*/ 3284 w 5274"/>
              <a:gd name="T81" fmla="*/ 782 h 4448"/>
              <a:gd name="T82" fmla="*/ 3843 w 5274"/>
              <a:gd name="T83" fmla="*/ 290 h 4448"/>
              <a:gd name="T84" fmla="*/ 5005 w 5274"/>
              <a:gd name="T85" fmla="*/ 1519 h 4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74" h="4448">
                <a:moveTo>
                  <a:pt x="5184" y="1273"/>
                </a:moveTo>
                <a:lnTo>
                  <a:pt x="5184" y="1273"/>
                </a:lnTo>
                <a:cubicBezTo>
                  <a:pt x="3999" y="111"/>
                  <a:pt x="3999" y="111"/>
                  <a:pt x="3999" y="111"/>
                </a:cubicBezTo>
                <a:cubicBezTo>
                  <a:pt x="3888" y="0"/>
                  <a:pt x="3709" y="0"/>
                  <a:pt x="3597" y="111"/>
                </a:cubicBezTo>
                <a:cubicBezTo>
                  <a:pt x="3016" y="693"/>
                  <a:pt x="3016" y="693"/>
                  <a:pt x="3016" y="693"/>
                </a:cubicBezTo>
                <a:cubicBezTo>
                  <a:pt x="2614" y="1095"/>
                  <a:pt x="2614" y="1095"/>
                  <a:pt x="2614" y="1095"/>
                </a:cubicBezTo>
                <a:cubicBezTo>
                  <a:pt x="2279" y="782"/>
                  <a:pt x="2279" y="782"/>
                  <a:pt x="2279" y="782"/>
                </a:cubicBezTo>
                <a:cubicBezTo>
                  <a:pt x="2279" y="759"/>
                  <a:pt x="2279" y="759"/>
                  <a:pt x="2279" y="759"/>
                </a:cubicBezTo>
                <a:cubicBezTo>
                  <a:pt x="1698" y="179"/>
                  <a:pt x="1698" y="179"/>
                  <a:pt x="1698" y="179"/>
                </a:cubicBezTo>
                <a:cubicBezTo>
                  <a:pt x="1586" y="67"/>
                  <a:pt x="1385" y="67"/>
                  <a:pt x="1273" y="179"/>
                </a:cubicBezTo>
                <a:cubicBezTo>
                  <a:pt x="111" y="1341"/>
                  <a:pt x="111" y="1341"/>
                  <a:pt x="111" y="1341"/>
                </a:cubicBezTo>
                <a:cubicBezTo>
                  <a:pt x="0" y="1474"/>
                  <a:pt x="0" y="1676"/>
                  <a:pt x="111" y="1788"/>
                </a:cubicBezTo>
                <a:cubicBezTo>
                  <a:pt x="692" y="2368"/>
                  <a:pt x="692" y="2368"/>
                  <a:pt x="692" y="2368"/>
                </a:cubicBezTo>
                <a:cubicBezTo>
                  <a:pt x="715" y="2368"/>
                  <a:pt x="715" y="2368"/>
                  <a:pt x="715" y="2368"/>
                </a:cubicBezTo>
                <a:cubicBezTo>
                  <a:pt x="1251" y="2904"/>
                  <a:pt x="1251" y="2904"/>
                  <a:pt x="1251" y="2904"/>
                </a:cubicBezTo>
                <a:cubicBezTo>
                  <a:pt x="1228" y="2927"/>
                  <a:pt x="1228" y="2927"/>
                  <a:pt x="1228" y="2927"/>
                </a:cubicBezTo>
                <a:cubicBezTo>
                  <a:pt x="1206" y="2949"/>
                  <a:pt x="1206" y="2949"/>
                  <a:pt x="1206" y="2972"/>
                </a:cubicBezTo>
                <a:cubicBezTo>
                  <a:pt x="1139" y="3017"/>
                  <a:pt x="1117" y="3106"/>
                  <a:pt x="1117" y="3173"/>
                </a:cubicBezTo>
                <a:cubicBezTo>
                  <a:pt x="1117" y="3262"/>
                  <a:pt x="1139" y="3329"/>
                  <a:pt x="1206" y="3374"/>
                </a:cubicBezTo>
                <a:cubicBezTo>
                  <a:pt x="2145" y="4334"/>
                  <a:pt x="2145" y="4334"/>
                  <a:pt x="2145" y="4334"/>
                </a:cubicBezTo>
                <a:cubicBezTo>
                  <a:pt x="2189" y="4380"/>
                  <a:pt x="2279" y="4424"/>
                  <a:pt x="2346" y="4424"/>
                </a:cubicBezTo>
                <a:cubicBezTo>
                  <a:pt x="2435" y="4424"/>
                  <a:pt x="2503" y="4380"/>
                  <a:pt x="2547" y="4334"/>
                </a:cubicBezTo>
                <a:cubicBezTo>
                  <a:pt x="2614" y="4268"/>
                  <a:pt x="2614" y="4268"/>
                  <a:pt x="2614" y="4268"/>
                </a:cubicBezTo>
                <a:cubicBezTo>
                  <a:pt x="2703" y="4380"/>
                  <a:pt x="2703" y="4380"/>
                  <a:pt x="2703" y="4380"/>
                </a:cubicBezTo>
                <a:lnTo>
                  <a:pt x="2703" y="4380"/>
                </a:lnTo>
                <a:cubicBezTo>
                  <a:pt x="2748" y="4402"/>
                  <a:pt x="2815" y="4447"/>
                  <a:pt x="2882" y="4447"/>
                </a:cubicBezTo>
                <a:cubicBezTo>
                  <a:pt x="2949" y="4447"/>
                  <a:pt x="3016" y="4424"/>
                  <a:pt x="3083" y="4357"/>
                </a:cubicBezTo>
                <a:cubicBezTo>
                  <a:pt x="4022" y="3419"/>
                  <a:pt x="4022" y="3419"/>
                  <a:pt x="4022" y="3419"/>
                </a:cubicBezTo>
                <a:cubicBezTo>
                  <a:pt x="4178" y="3240"/>
                  <a:pt x="4134" y="3083"/>
                  <a:pt x="4044" y="2972"/>
                </a:cubicBezTo>
                <a:cubicBezTo>
                  <a:pt x="3977" y="2904"/>
                  <a:pt x="3977" y="2904"/>
                  <a:pt x="3977" y="2904"/>
                </a:cubicBezTo>
                <a:cubicBezTo>
                  <a:pt x="4603" y="2279"/>
                  <a:pt x="4603" y="2279"/>
                  <a:pt x="4603" y="2279"/>
                </a:cubicBezTo>
                <a:cubicBezTo>
                  <a:pt x="5184" y="1698"/>
                  <a:pt x="5184" y="1698"/>
                  <a:pt x="5184" y="1698"/>
                </a:cubicBezTo>
                <a:cubicBezTo>
                  <a:pt x="5228" y="1653"/>
                  <a:pt x="5273" y="1564"/>
                  <a:pt x="5273" y="1497"/>
                </a:cubicBezTo>
                <a:cubicBezTo>
                  <a:pt x="5251" y="1408"/>
                  <a:pt x="5228" y="1341"/>
                  <a:pt x="5184" y="1273"/>
                </a:cubicBezTo>
                <a:close/>
                <a:moveTo>
                  <a:pt x="290" y="1519"/>
                </a:moveTo>
                <a:lnTo>
                  <a:pt x="290" y="1519"/>
                </a:lnTo>
                <a:cubicBezTo>
                  <a:pt x="1452" y="357"/>
                  <a:pt x="1452" y="357"/>
                  <a:pt x="1452" y="357"/>
                </a:cubicBezTo>
                <a:cubicBezTo>
                  <a:pt x="1452" y="357"/>
                  <a:pt x="1474" y="335"/>
                  <a:pt x="1496" y="335"/>
                </a:cubicBezTo>
                <a:cubicBezTo>
                  <a:pt x="1519" y="335"/>
                  <a:pt x="1519" y="357"/>
                  <a:pt x="1541" y="357"/>
                </a:cubicBezTo>
                <a:cubicBezTo>
                  <a:pt x="2033" y="849"/>
                  <a:pt x="2033" y="849"/>
                  <a:pt x="2033" y="849"/>
                </a:cubicBezTo>
                <a:cubicBezTo>
                  <a:pt x="781" y="2100"/>
                  <a:pt x="781" y="2100"/>
                  <a:pt x="781" y="2100"/>
                </a:cubicBezTo>
                <a:cubicBezTo>
                  <a:pt x="290" y="1609"/>
                  <a:pt x="290" y="1609"/>
                  <a:pt x="290" y="1609"/>
                </a:cubicBezTo>
                <a:cubicBezTo>
                  <a:pt x="268" y="1587"/>
                  <a:pt x="268" y="1542"/>
                  <a:pt x="290" y="1519"/>
                </a:cubicBezTo>
                <a:close/>
                <a:moveTo>
                  <a:pt x="2346" y="4179"/>
                </a:moveTo>
                <a:lnTo>
                  <a:pt x="2346" y="4179"/>
                </a:lnTo>
                <a:cubicBezTo>
                  <a:pt x="2346" y="4179"/>
                  <a:pt x="2324" y="4179"/>
                  <a:pt x="2301" y="4156"/>
                </a:cubicBezTo>
                <a:cubicBezTo>
                  <a:pt x="1363" y="3218"/>
                  <a:pt x="1363" y="3218"/>
                  <a:pt x="1363" y="3218"/>
                </a:cubicBezTo>
                <a:cubicBezTo>
                  <a:pt x="1341" y="3195"/>
                  <a:pt x="1341" y="3173"/>
                  <a:pt x="1341" y="3173"/>
                </a:cubicBezTo>
                <a:cubicBezTo>
                  <a:pt x="1341" y="3173"/>
                  <a:pt x="1341" y="3150"/>
                  <a:pt x="1363" y="3150"/>
                </a:cubicBezTo>
                <a:cubicBezTo>
                  <a:pt x="1452" y="3039"/>
                  <a:pt x="1452" y="3039"/>
                  <a:pt x="1452" y="3039"/>
                </a:cubicBezTo>
                <a:cubicBezTo>
                  <a:pt x="1609" y="2882"/>
                  <a:pt x="1609" y="2882"/>
                  <a:pt x="1609" y="2882"/>
                </a:cubicBezTo>
                <a:cubicBezTo>
                  <a:pt x="1631" y="2882"/>
                  <a:pt x="1631" y="2882"/>
                  <a:pt x="1631" y="2882"/>
                </a:cubicBezTo>
                <a:cubicBezTo>
                  <a:pt x="1631" y="2882"/>
                  <a:pt x="1631" y="2882"/>
                  <a:pt x="1653" y="2882"/>
                </a:cubicBezTo>
                <a:lnTo>
                  <a:pt x="1675" y="2882"/>
                </a:lnTo>
                <a:cubicBezTo>
                  <a:pt x="2636" y="3843"/>
                  <a:pt x="2636" y="3843"/>
                  <a:pt x="2636" y="3843"/>
                </a:cubicBezTo>
                <a:cubicBezTo>
                  <a:pt x="2636" y="3865"/>
                  <a:pt x="2636" y="3888"/>
                  <a:pt x="2636" y="3910"/>
                </a:cubicBezTo>
                <a:cubicBezTo>
                  <a:pt x="2525" y="4022"/>
                  <a:pt x="2525" y="4022"/>
                  <a:pt x="2525" y="4022"/>
                </a:cubicBezTo>
                <a:cubicBezTo>
                  <a:pt x="2368" y="4156"/>
                  <a:pt x="2368" y="4156"/>
                  <a:pt x="2368" y="4156"/>
                </a:cubicBezTo>
                <a:cubicBezTo>
                  <a:pt x="2368" y="4179"/>
                  <a:pt x="2346" y="4179"/>
                  <a:pt x="2346" y="4179"/>
                </a:cubicBezTo>
                <a:close/>
                <a:moveTo>
                  <a:pt x="3843" y="3240"/>
                </a:moveTo>
                <a:lnTo>
                  <a:pt x="3843" y="3240"/>
                </a:lnTo>
                <a:cubicBezTo>
                  <a:pt x="2904" y="4179"/>
                  <a:pt x="2904" y="4179"/>
                  <a:pt x="2904" y="4179"/>
                </a:cubicBezTo>
                <a:cubicBezTo>
                  <a:pt x="2882" y="4201"/>
                  <a:pt x="2882" y="4201"/>
                  <a:pt x="2882" y="4201"/>
                </a:cubicBezTo>
                <a:cubicBezTo>
                  <a:pt x="2882" y="4201"/>
                  <a:pt x="2882" y="4201"/>
                  <a:pt x="2860" y="4179"/>
                </a:cubicBezTo>
                <a:cubicBezTo>
                  <a:pt x="2771" y="4111"/>
                  <a:pt x="2771" y="4111"/>
                  <a:pt x="2771" y="4111"/>
                </a:cubicBezTo>
                <a:cubicBezTo>
                  <a:pt x="2793" y="4089"/>
                  <a:pt x="2793" y="4089"/>
                  <a:pt x="2793" y="4089"/>
                </a:cubicBezTo>
                <a:cubicBezTo>
                  <a:pt x="2815" y="4066"/>
                  <a:pt x="2815" y="4066"/>
                  <a:pt x="2815" y="4066"/>
                </a:cubicBezTo>
                <a:cubicBezTo>
                  <a:pt x="2837" y="4044"/>
                  <a:pt x="2837" y="4044"/>
                  <a:pt x="2837" y="4044"/>
                </a:cubicBezTo>
                <a:cubicBezTo>
                  <a:pt x="2837" y="4022"/>
                  <a:pt x="2837" y="4022"/>
                  <a:pt x="2837" y="4022"/>
                </a:cubicBezTo>
                <a:cubicBezTo>
                  <a:pt x="2860" y="4000"/>
                  <a:pt x="2860" y="4000"/>
                  <a:pt x="2860" y="3977"/>
                </a:cubicBezTo>
                <a:cubicBezTo>
                  <a:pt x="2904" y="3888"/>
                  <a:pt x="2882" y="3754"/>
                  <a:pt x="2793" y="3664"/>
                </a:cubicBezTo>
                <a:cubicBezTo>
                  <a:pt x="1854" y="2703"/>
                  <a:pt x="1854" y="2703"/>
                  <a:pt x="1854" y="2703"/>
                </a:cubicBezTo>
                <a:cubicBezTo>
                  <a:pt x="1832" y="2703"/>
                  <a:pt x="1832" y="2681"/>
                  <a:pt x="1810" y="2681"/>
                </a:cubicBezTo>
                <a:cubicBezTo>
                  <a:pt x="1810" y="2659"/>
                  <a:pt x="1787" y="2659"/>
                  <a:pt x="1787" y="2659"/>
                </a:cubicBezTo>
                <a:cubicBezTo>
                  <a:pt x="1765" y="2659"/>
                  <a:pt x="1765" y="2659"/>
                  <a:pt x="1742" y="2636"/>
                </a:cubicBezTo>
                <a:lnTo>
                  <a:pt x="1742" y="2636"/>
                </a:lnTo>
                <a:cubicBezTo>
                  <a:pt x="1720" y="2636"/>
                  <a:pt x="1720" y="2636"/>
                  <a:pt x="1698" y="2636"/>
                </a:cubicBezTo>
                <a:cubicBezTo>
                  <a:pt x="1675" y="2636"/>
                  <a:pt x="1675" y="2636"/>
                  <a:pt x="1675" y="2636"/>
                </a:cubicBezTo>
                <a:cubicBezTo>
                  <a:pt x="1675" y="2636"/>
                  <a:pt x="1653" y="2636"/>
                  <a:pt x="1631" y="2636"/>
                </a:cubicBezTo>
                <a:cubicBezTo>
                  <a:pt x="1586" y="2636"/>
                  <a:pt x="1586" y="2636"/>
                  <a:pt x="1586" y="2636"/>
                </a:cubicBezTo>
                <a:cubicBezTo>
                  <a:pt x="1564" y="2636"/>
                  <a:pt x="1541" y="2636"/>
                  <a:pt x="1541" y="2636"/>
                </a:cubicBezTo>
                <a:cubicBezTo>
                  <a:pt x="1519" y="2636"/>
                  <a:pt x="1519" y="2636"/>
                  <a:pt x="1519" y="2636"/>
                </a:cubicBezTo>
                <a:cubicBezTo>
                  <a:pt x="1496" y="2659"/>
                  <a:pt x="1452" y="2681"/>
                  <a:pt x="1430" y="2703"/>
                </a:cubicBezTo>
                <a:cubicBezTo>
                  <a:pt x="1407" y="2726"/>
                  <a:pt x="1407" y="2726"/>
                  <a:pt x="1407" y="2726"/>
                </a:cubicBezTo>
                <a:cubicBezTo>
                  <a:pt x="960" y="2257"/>
                  <a:pt x="960" y="2257"/>
                  <a:pt x="960" y="2257"/>
                </a:cubicBezTo>
                <a:cubicBezTo>
                  <a:pt x="2211" y="1027"/>
                  <a:pt x="2211" y="1027"/>
                  <a:pt x="2211" y="1027"/>
                </a:cubicBezTo>
                <a:cubicBezTo>
                  <a:pt x="2435" y="1273"/>
                  <a:pt x="2435" y="1273"/>
                  <a:pt x="2435" y="1273"/>
                </a:cubicBezTo>
                <a:cubicBezTo>
                  <a:pt x="1787" y="1921"/>
                  <a:pt x="1787" y="1921"/>
                  <a:pt x="1787" y="1921"/>
                </a:cubicBezTo>
                <a:cubicBezTo>
                  <a:pt x="1698" y="2011"/>
                  <a:pt x="1653" y="2167"/>
                  <a:pt x="1787" y="2302"/>
                </a:cubicBezTo>
                <a:cubicBezTo>
                  <a:pt x="2033" y="2547"/>
                  <a:pt x="2033" y="2547"/>
                  <a:pt x="2033" y="2547"/>
                </a:cubicBezTo>
                <a:cubicBezTo>
                  <a:pt x="2056" y="2570"/>
                  <a:pt x="2056" y="2570"/>
                  <a:pt x="2078" y="2570"/>
                </a:cubicBezTo>
                <a:cubicBezTo>
                  <a:pt x="2122" y="2614"/>
                  <a:pt x="2167" y="2614"/>
                  <a:pt x="2211" y="2614"/>
                </a:cubicBezTo>
                <a:cubicBezTo>
                  <a:pt x="2234" y="2614"/>
                  <a:pt x="2234" y="2614"/>
                  <a:pt x="2257" y="2614"/>
                </a:cubicBezTo>
                <a:lnTo>
                  <a:pt x="2257" y="2614"/>
                </a:lnTo>
                <a:cubicBezTo>
                  <a:pt x="2279" y="2614"/>
                  <a:pt x="2279" y="2614"/>
                  <a:pt x="2301" y="2592"/>
                </a:cubicBezTo>
                <a:lnTo>
                  <a:pt x="2301" y="2592"/>
                </a:lnTo>
                <a:cubicBezTo>
                  <a:pt x="2324" y="2592"/>
                  <a:pt x="2346" y="2592"/>
                  <a:pt x="2346" y="2570"/>
                </a:cubicBezTo>
                <a:lnTo>
                  <a:pt x="2346" y="2570"/>
                </a:lnTo>
                <a:cubicBezTo>
                  <a:pt x="2368" y="2570"/>
                  <a:pt x="2390" y="2547"/>
                  <a:pt x="2390" y="2547"/>
                </a:cubicBezTo>
                <a:cubicBezTo>
                  <a:pt x="2815" y="2100"/>
                  <a:pt x="2815" y="2100"/>
                  <a:pt x="2815" y="2100"/>
                </a:cubicBezTo>
                <a:cubicBezTo>
                  <a:pt x="3843" y="3128"/>
                  <a:pt x="3843" y="3128"/>
                  <a:pt x="3843" y="3128"/>
                </a:cubicBezTo>
                <a:cubicBezTo>
                  <a:pt x="3865" y="3150"/>
                  <a:pt x="3865" y="3150"/>
                  <a:pt x="3865" y="3150"/>
                </a:cubicBezTo>
                <a:cubicBezTo>
                  <a:pt x="3888" y="3173"/>
                  <a:pt x="3888" y="3173"/>
                  <a:pt x="3843" y="3240"/>
                </a:cubicBezTo>
                <a:close/>
                <a:moveTo>
                  <a:pt x="3798" y="2726"/>
                </a:moveTo>
                <a:lnTo>
                  <a:pt x="3798" y="2726"/>
                </a:lnTo>
                <a:cubicBezTo>
                  <a:pt x="2994" y="1944"/>
                  <a:pt x="2994" y="1944"/>
                  <a:pt x="2994" y="1944"/>
                </a:cubicBezTo>
                <a:cubicBezTo>
                  <a:pt x="3105" y="1832"/>
                  <a:pt x="3105" y="1832"/>
                  <a:pt x="3105" y="1832"/>
                </a:cubicBezTo>
                <a:cubicBezTo>
                  <a:pt x="3150" y="1810"/>
                  <a:pt x="3150" y="1765"/>
                  <a:pt x="3150" y="1742"/>
                </a:cubicBezTo>
                <a:cubicBezTo>
                  <a:pt x="3150" y="1698"/>
                  <a:pt x="3128" y="1676"/>
                  <a:pt x="3105" y="1653"/>
                </a:cubicBezTo>
                <a:cubicBezTo>
                  <a:pt x="3061" y="1609"/>
                  <a:pt x="2994" y="1609"/>
                  <a:pt x="2949" y="1653"/>
                </a:cubicBezTo>
                <a:cubicBezTo>
                  <a:pt x="2748" y="1855"/>
                  <a:pt x="2748" y="1855"/>
                  <a:pt x="2748" y="1855"/>
                </a:cubicBezTo>
                <a:cubicBezTo>
                  <a:pt x="2234" y="2368"/>
                  <a:pt x="2234" y="2368"/>
                  <a:pt x="2234" y="2368"/>
                </a:cubicBezTo>
                <a:cubicBezTo>
                  <a:pt x="2234" y="2368"/>
                  <a:pt x="2211" y="2368"/>
                  <a:pt x="2211" y="2391"/>
                </a:cubicBezTo>
                <a:cubicBezTo>
                  <a:pt x="1966" y="2123"/>
                  <a:pt x="1966" y="2123"/>
                  <a:pt x="1966" y="2123"/>
                </a:cubicBezTo>
                <a:cubicBezTo>
                  <a:pt x="1943" y="2123"/>
                  <a:pt x="1943" y="2123"/>
                  <a:pt x="1943" y="2100"/>
                </a:cubicBezTo>
                <a:lnTo>
                  <a:pt x="1966" y="2100"/>
                </a:lnTo>
                <a:cubicBezTo>
                  <a:pt x="3105" y="938"/>
                  <a:pt x="3105" y="938"/>
                  <a:pt x="3105" y="938"/>
                </a:cubicBezTo>
                <a:cubicBezTo>
                  <a:pt x="4357" y="2167"/>
                  <a:pt x="4357" y="2167"/>
                  <a:pt x="4357" y="2167"/>
                </a:cubicBezTo>
                <a:lnTo>
                  <a:pt x="3798" y="2726"/>
                </a:lnTo>
                <a:close/>
                <a:moveTo>
                  <a:pt x="5005" y="1519"/>
                </a:moveTo>
                <a:lnTo>
                  <a:pt x="5005" y="1519"/>
                </a:lnTo>
                <a:cubicBezTo>
                  <a:pt x="4513" y="2011"/>
                  <a:pt x="4513" y="2011"/>
                  <a:pt x="4513" y="2011"/>
                </a:cubicBezTo>
                <a:cubicBezTo>
                  <a:pt x="3284" y="782"/>
                  <a:pt x="3284" y="782"/>
                  <a:pt x="3284" y="782"/>
                </a:cubicBezTo>
                <a:cubicBezTo>
                  <a:pt x="3753" y="290"/>
                  <a:pt x="3753" y="290"/>
                  <a:pt x="3753" y="290"/>
                </a:cubicBezTo>
                <a:cubicBezTo>
                  <a:pt x="3776" y="268"/>
                  <a:pt x="3798" y="268"/>
                  <a:pt x="3798" y="268"/>
                </a:cubicBezTo>
                <a:cubicBezTo>
                  <a:pt x="3820" y="268"/>
                  <a:pt x="3820" y="268"/>
                  <a:pt x="3843" y="290"/>
                </a:cubicBezTo>
                <a:cubicBezTo>
                  <a:pt x="5005" y="1452"/>
                  <a:pt x="5005" y="1452"/>
                  <a:pt x="5005" y="1452"/>
                </a:cubicBezTo>
                <a:cubicBezTo>
                  <a:pt x="5027" y="1474"/>
                  <a:pt x="5027" y="1474"/>
                  <a:pt x="5027" y="1497"/>
                </a:cubicBezTo>
                <a:cubicBezTo>
                  <a:pt x="5005" y="1497"/>
                  <a:pt x="5005" y="1519"/>
                  <a:pt x="5005" y="1519"/>
                </a:cubicBezTo>
                <a:close/>
                <a:moveTo>
                  <a:pt x="5005" y="1519"/>
                </a:moveTo>
                <a:lnTo>
                  <a:pt x="5005" y="15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Freeform 1"/>
          <p:cNvSpPr>
            <a:spLocks noChangeArrowheads="1"/>
          </p:cNvSpPr>
          <p:nvPr userDrawn="1"/>
        </p:nvSpPr>
        <p:spPr bwMode="auto">
          <a:xfrm>
            <a:off x="4066460" y="2083779"/>
            <a:ext cx="906188" cy="906186"/>
          </a:xfrm>
          <a:custGeom>
            <a:avLst/>
            <a:gdLst>
              <a:gd name="T0" fmla="*/ 4290 w 4649"/>
              <a:gd name="T1" fmla="*/ 0 h 4648"/>
              <a:gd name="T2" fmla="*/ 1542 w 4649"/>
              <a:gd name="T3" fmla="*/ 357 h 4648"/>
              <a:gd name="T4" fmla="*/ 358 w 4649"/>
              <a:gd name="T5" fmla="*/ 1519 h 4648"/>
              <a:gd name="T6" fmla="*/ 0 w 4649"/>
              <a:gd name="T7" fmla="*/ 4267 h 4648"/>
              <a:gd name="T8" fmla="*/ 2748 w 4649"/>
              <a:gd name="T9" fmla="*/ 4647 h 4648"/>
              <a:gd name="T10" fmla="*/ 3128 w 4649"/>
              <a:gd name="T11" fmla="*/ 3128 h 4648"/>
              <a:gd name="T12" fmla="*/ 4648 w 4649"/>
              <a:gd name="T13" fmla="*/ 2748 h 4648"/>
              <a:gd name="T14" fmla="*/ 4290 w 4649"/>
              <a:gd name="T15" fmla="*/ 0 h 4648"/>
              <a:gd name="T16" fmla="*/ 2748 w 4649"/>
              <a:gd name="T17" fmla="*/ 1519 h 4648"/>
              <a:gd name="T18" fmla="*/ 2413 w 4649"/>
              <a:gd name="T19" fmla="*/ 894 h 4648"/>
              <a:gd name="T20" fmla="*/ 3754 w 4649"/>
              <a:gd name="T21" fmla="*/ 2234 h 4648"/>
              <a:gd name="T22" fmla="*/ 3128 w 4649"/>
              <a:gd name="T23" fmla="*/ 1899 h 4648"/>
              <a:gd name="T24" fmla="*/ 1899 w 4649"/>
              <a:gd name="T25" fmla="*/ 3128 h 4648"/>
              <a:gd name="T26" fmla="*/ 2235 w 4649"/>
              <a:gd name="T27" fmla="*/ 3128 h 4648"/>
              <a:gd name="T28" fmla="*/ 894 w 4649"/>
              <a:gd name="T29" fmla="*/ 3754 h 4648"/>
              <a:gd name="T30" fmla="*/ 1542 w 4649"/>
              <a:gd name="T31" fmla="*/ 2413 h 4648"/>
              <a:gd name="T32" fmla="*/ 1899 w 4649"/>
              <a:gd name="T33" fmla="*/ 3128 h 4648"/>
              <a:gd name="T34" fmla="*/ 2905 w 4649"/>
              <a:gd name="T35" fmla="*/ 4267 h 4648"/>
              <a:gd name="T36" fmla="*/ 358 w 4649"/>
              <a:gd name="T37" fmla="*/ 4446 h 4648"/>
              <a:gd name="T38" fmla="*/ 201 w 4649"/>
              <a:gd name="T39" fmla="*/ 1899 h 4648"/>
              <a:gd name="T40" fmla="*/ 1542 w 4649"/>
              <a:gd name="T41" fmla="*/ 1720 h 4648"/>
              <a:gd name="T42" fmla="*/ 872 w 4649"/>
              <a:gd name="T43" fmla="*/ 2211 h 4648"/>
              <a:gd name="T44" fmla="*/ 670 w 4649"/>
              <a:gd name="T45" fmla="*/ 3754 h 4648"/>
              <a:gd name="T46" fmla="*/ 2235 w 4649"/>
              <a:gd name="T47" fmla="*/ 3955 h 4648"/>
              <a:gd name="T48" fmla="*/ 2436 w 4649"/>
              <a:gd name="T49" fmla="*/ 1720 h 4648"/>
              <a:gd name="T50" fmla="*/ 2905 w 4649"/>
              <a:gd name="T51" fmla="*/ 1899 h 4648"/>
              <a:gd name="T52" fmla="*/ 4447 w 4649"/>
              <a:gd name="T53" fmla="*/ 2748 h 4648"/>
              <a:gd name="T54" fmla="*/ 4290 w 4649"/>
              <a:gd name="T55" fmla="*/ 2904 h 4648"/>
              <a:gd name="T56" fmla="*/ 3128 w 4649"/>
              <a:gd name="T57" fmla="*/ 2435 h 4648"/>
              <a:gd name="T58" fmla="*/ 3977 w 4649"/>
              <a:gd name="T59" fmla="*/ 2234 h 4648"/>
              <a:gd name="T60" fmla="*/ 3776 w 4649"/>
              <a:gd name="T61" fmla="*/ 670 h 4648"/>
              <a:gd name="T62" fmla="*/ 2212 w 4649"/>
              <a:gd name="T63" fmla="*/ 871 h 4648"/>
              <a:gd name="T64" fmla="*/ 2235 w 4649"/>
              <a:gd name="T65" fmla="*/ 2301 h 4648"/>
              <a:gd name="T66" fmla="*/ 1899 w 4649"/>
              <a:gd name="T67" fmla="*/ 2904 h 4648"/>
              <a:gd name="T68" fmla="*/ 1743 w 4649"/>
              <a:gd name="T69" fmla="*/ 357 h 4648"/>
              <a:gd name="T70" fmla="*/ 4290 w 4649"/>
              <a:gd name="T71" fmla="*/ 201 h 4648"/>
              <a:gd name="T72" fmla="*/ 4447 w 4649"/>
              <a:gd name="T73" fmla="*/ 2748 h 4648"/>
              <a:gd name="T74" fmla="*/ 4447 w 4649"/>
              <a:gd name="T75" fmla="*/ 2748 h 4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49" h="4648">
                <a:moveTo>
                  <a:pt x="4290" y="0"/>
                </a:moveTo>
                <a:lnTo>
                  <a:pt x="4290" y="0"/>
                </a:lnTo>
                <a:cubicBezTo>
                  <a:pt x="1899" y="0"/>
                  <a:pt x="1899" y="0"/>
                  <a:pt x="1899" y="0"/>
                </a:cubicBezTo>
                <a:cubicBezTo>
                  <a:pt x="1698" y="0"/>
                  <a:pt x="1542" y="156"/>
                  <a:pt x="1542" y="357"/>
                </a:cubicBezTo>
                <a:cubicBezTo>
                  <a:pt x="1542" y="1519"/>
                  <a:pt x="1542" y="1519"/>
                  <a:pt x="1542" y="1519"/>
                </a:cubicBezTo>
                <a:cubicBezTo>
                  <a:pt x="358" y="1519"/>
                  <a:pt x="358" y="1519"/>
                  <a:pt x="358" y="1519"/>
                </a:cubicBezTo>
                <a:cubicBezTo>
                  <a:pt x="157" y="1519"/>
                  <a:pt x="0" y="1698"/>
                  <a:pt x="0" y="1899"/>
                </a:cubicBezTo>
                <a:cubicBezTo>
                  <a:pt x="0" y="4267"/>
                  <a:pt x="0" y="4267"/>
                  <a:pt x="0" y="4267"/>
                </a:cubicBezTo>
                <a:cubicBezTo>
                  <a:pt x="0" y="4491"/>
                  <a:pt x="157" y="4647"/>
                  <a:pt x="358" y="4647"/>
                </a:cubicBezTo>
                <a:cubicBezTo>
                  <a:pt x="2748" y="4647"/>
                  <a:pt x="2748" y="4647"/>
                  <a:pt x="2748" y="4647"/>
                </a:cubicBezTo>
                <a:cubicBezTo>
                  <a:pt x="2950" y="4647"/>
                  <a:pt x="3128" y="4491"/>
                  <a:pt x="3128" y="4267"/>
                </a:cubicBezTo>
                <a:cubicBezTo>
                  <a:pt x="3128" y="3128"/>
                  <a:pt x="3128" y="3128"/>
                  <a:pt x="3128" y="3128"/>
                </a:cubicBezTo>
                <a:cubicBezTo>
                  <a:pt x="4290" y="3128"/>
                  <a:pt x="4290" y="3128"/>
                  <a:pt x="4290" y="3128"/>
                </a:cubicBezTo>
                <a:cubicBezTo>
                  <a:pt x="4491" y="3128"/>
                  <a:pt x="4648" y="2949"/>
                  <a:pt x="4648" y="2748"/>
                </a:cubicBezTo>
                <a:cubicBezTo>
                  <a:pt x="4648" y="357"/>
                  <a:pt x="4648" y="357"/>
                  <a:pt x="4648" y="357"/>
                </a:cubicBezTo>
                <a:cubicBezTo>
                  <a:pt x="4648" y="156"/>
                  <a:pt x="4491" y="0"/>
                  <a:pt x="4290" y="0"/>
                </a:cubicBezTo>
                <a:close/>
                <a:moveTo>
                  <a:pt x="2748" y="1519"/>
                </a:moveTo>
                <a:lnTo>
                  <a:pt x="2748" y="1519"/>
                </a:lnTo>
                <a:cubicBezTo>
                  <a:pt x="2413" y="1519"/>
                  <a:pt x="2413" y="1519"/>
                  <a:pt x="2413" y="1519"/>
                </a:cubicBezTo>
                <a:cubicBezTo>
                  <a:pt x="2413" y="894"/>
                  <a:pt x="2413" y="894"/>
                  <a:pt x="2413" y="894"/>
                </a:cubicBezTo>
                <a:cubicBezTo>
                  <a:pt x="3754" y="894"/>
                  <a:pt x="3754" y="894"/>
                  <a:pt x="3754" y="894"/>
                </a:cubicBezTo>
                <a:cubicBezTo>
                  <a:pt x="3754" y="2234"/>
                  <a:pt x="3754" y="2234"/>
                  <a:pt x="3754" y="2234"/>
                </a:cubicBezTo>
                <a:cubicBezTo>
                  <a:pt x="3128" y="2234"/>
                  <a:pt x="3128" y="2234"/>
                  <a:pt x="3128" y="2234"/>
                </a:cubicBezTo>
                <a:cubicBezTo>
                  <a:pt x="3128" y="1899"/>
                  <a:pt x="3128" y="1899"/>
                  <a:pt x="3128" y="1899"/>
                </a:cubicBezTo>
                <a:cubicBezTo>
                  <a:pt x="3128" y="1698"/>
                  <a:pt x="2950" y="1519"/>
                  <a:pt x="2748" y="1519"/>
                </a:cubicBezTo>
                <a:close/>
                <a:moveTo>
                  <a:pt x="1899" y="3128"/>
                </a:moveTo>
                <a:lnTo>
                  <a:pt x="1899" y="3128"/>
                </a:lnTo>
                <a:cubicBezTo>
                  <a:pt x="2235" y="3128"/>
                  <a:pt x="2235" y="3128"/>
                  <a:pt x="2235" y="3128"/>
                </a:cubicBezTo>
                <a:cubicBezTo>
                  <a:pt x="2235" y="3754"/>
                  <a:pt x="2235" y="3754"/>
                  <a:pt x="2235" y="3754"/>
                </a:cubicBezTo>
                <a:cubicBezTo>
                  <a:pt x="894" y="3754"/>
                  <a:pt x="894" y="3754"/>
                  <a:pt x="894" y="3754"/>
                </a:cubicBezTo>
                <a:cubicBezTo>
                  <a:pt x="894" y="2413"/>
                  <a:pt x="894" y="2413"/>
                  <a:pt x="894" y="2413"/>
                </a:cubicBezTo>
                <a:cubicBezTo>
                  <a:pt x="1542" y="2413"/>
                  <a:pt x="1542" y="2413"/>
                  <a:pt x="1542" y="2413"/>
                </a:cubicBezTo>
                <a:cubicBezTo>
                  <a:pt x="1542" y="2748"/>
                  <a:pt x="1542" y="2748"/>
                  <a:pt x="1542" y="2748"/>
                </a:cubicBezTo>
                <a:cubicBezTo>
                  <a:pt x="1542" y="2949"/>
                  <a:pt x="1698" y="3128"/>
                  <a:pt x="1899" y="3128"/>
                </a:cubicBezTo>
                <a:close/>
                <a:moveTo>
                  <a:pt x="2905" y="4267"/>
                </a:moveTo>
                <a:lnTo>
                  <a:pt x="2905" y="4267"/>
                </a:lnTo>
                <a:cubicBezTo>
                  <a:pt x="2905" y="4356"/>
                  <a:pt x="2837" y="4446"/>
                  <a:pt x="2748" y="4446"/>
                </a:cubicBezTo>
                <a:cubicBezTo>
                  <a:pt x="358" y="4446"/>
                  <a:pt x="358" y="4446"/>
                  <a:pt x="358" y="4446"/>
                </a:cubicBezTo>
                <a:cubicBezTo>
                  <a:pt x="290" y="4446"/>
                  <a:pt x="201" y="4356"/>
                  <a:pt x="201" y="4267"/>
                </a:cubicBezTo>
                <a:cubicBezTo>
                  <a:pt x="201" y="1899"/>
                  <a:pt x="201" y="1899"/>
                  <a:pt x="201" y="1899"/>
                </a:cubicBezTo>
                <a:cubicBezTo>
                  <a:pt x="201" y="1809"/>
                  <a:pt x="268" y="1720"/>
                  <a:pt x="358" y="1720"/>
                </a:cubicBezTo>
                <a:cubicBezTo>
                  <a:pt x="1542" y="1720"/>
                  <a:pt x="1542" y="1720"/>
                  <a:pt x="1542" y="1720"/>
                </a:cubicBezTo>
                <a:cubicBezTo>
                  <a:pt x="1542" y="2211"/>
                  <a:pt x="1542" y="2211"/>
                  <a:pt x="1542" y="2211"/>
                </a:cubicBezTo>
                <a:cubicBezTo>
                  <a:pt x="872" y="2211"/>
                  <a:pt x="872" y="2211"/>
                  <a:pt x="872" y="2211"/>
                </a:cubicBezTo>
                <a:cubicBezTo>
                  <a:pt x="759" y="2211"/>
                  <a:pt x="670" y="2301"/>
                  <a:pt x="670" y="2413"/>
                </a:cubicBezTo>
                <a:cubicBezTo>
                  <a:pt x="670" y="3754"/>
                  <a:pt x="670" y="3754"/>
                  <a:pt x="670" y="3754"/>
                </a:cubicBezTo>
                <a:cubicBezTo>
                  <a:pt x="670" y="3865"/>
                  <a:pt x="759" y="3955"/>
                  <a:pt x="872" y="3955"/>
                </a:cubicBezTo>
                <a:cubicBezTo>
                  <a:pt x="2235" y="3955"/>
                  <a:pt x="2235" y="3955"/>
                  <a:pt x="2235" y="3955"/>
                </a:cubicBezTo>
                <a:cubicBezTo>
                  <a:pt x="2346" y="3955"/>
                  <a:pt x="2436" y="3865"/>
                  <a:pt x="2436" y="3754"/>
                </a:cubicBezTo>
                <a:cubicBezTo>
                  <a:pt x="2436" y="1720"/>
                  <a:pt x="2436" y="1720"/>
                  <a:pt x="2436" y="1720"/>
                </a:cubicBezTo>
                <a:cubicBezTo>
                  <a:pt x="2748" y="1720"/>
                  <a:pt x="2748" y="1720"/>
                  <a:pt x="2748" y="1720"/>
                </a:cubicBezTo>
                <a:cubicBezTo>
                  <a:pt x="2837" y="1720"/>
                  <a:pt x="2905" y="1809"/>
                  <a:pt x="2905" y="1899"/>
                </a:cubicBezTo>
                <a:cubicBezTo>
                  <a:pt x="2905" y="4267"/>
                  <a:pt x="2905" y="4267"/>
                  <a:pt x="2905" y="4267"/>
                </a:cubicBezTo>
                <a:close/>
                <a:moveTo>
                  <a:pt x="4447" y="2748"/>
                </a:moveTo>
                <a:lnTo>
                  <a:pt x="4447" y="2748"/>
                </a:lnTo>
                <a:cubicBezTo>
                  <a:pt x="4447" y="2837"/>
                  <a:pt x="4380" y="2904"/>
                  <a:pt x="4290" y="2904"/>
                </a:cubicBezTo>
                <a:cubicBezTo>
                  <a:pt x="3128" y="2904"/>
                  <a:pt x="3128" y="2904"/>
                  <a:pt x="3128" y="2904"/>
                </a:cubicBezTo>
                <a:cubicBezTo>
                  <a:pt x="3128" y="2435"/>
                  <a:pt x="3128" y="2435"/>
                  <a:pt x="3128" y="2435"/>
                </a:cubicBezTo>
                <a:cubicBezTo>
                  <a:pt x="3776" y="2435"/>
                  <a:pt x="3776" y="2435"/>
                  <a:pt x="3776" y="2435"/>
                </a:cubicBezTo>
                <a:cubicBezTo>
                  <a:pt x="3888" y="2435"/>
                  <a:pt x="3977" y="2346"/>
                  <a:pt x="3977" y="2234"/>
                </a:cubicBezTo>
                <a:cubicBezTo>
                  <a:pt x="3977" y="871"/>
                  <a:pt x="3977" y="871"/>
                  <a:pt x="3977" y="871"/>
                </a:cubicBezTo>
                <a:cubicBezTo>
                  <a:pt x="3977" y="759"/>
                  <a:pt x="3888" y="670"/>
                  <a:pt x="3776" y="670"/>
                </a:cubicBezTo>
                <a:cubicBezTo>
                  <a:pt x="2413" y="670"/>
                  <a:pt x="2413" y="670"/>
                  <a:pt x="2413" y="670"/>
                </a:cubicBezTo>
                <a:cubicBezTo>
                  <a:pt x="2302" y="670"/>
                  <a:pt x="2212" y="759"/>
                  <a:pt x="2212" y="871"/>
                </a:cubicBezTo>
                <a:cubicBezTo>
                  <a:pt x="2212" y="2234"/>
                  <a:pt x="2212" y="2234"/>
                  <a:pt x="2212" y="2234"/>
                </a:cubicBezTo>
                <a:cubicBezTo>
                  <a:pt x="2212" y="2256"/>
                  <a:pt x="2212" y="2279"/>
                  <a:pt x="2235" y="2301"/>
                </a:cubicBezTo>
                <a:cubicBezTo>
                  <a:pt x="2235" y="2904"/>
                  <a:pt x="2235" y="2904"/>
                  <a:pt x="2235" y="2904"/>
                </a:cubicBezTo>
                <a:cubicBezTo>
                  <a:pt x="1899" y="2904"/>
                  <a:pt x="1899" y="2904"/>
                  <a:pt x="1899" y="2904"/>
                </a:cubicBezTo>
                <a:cubicBezTo>
                  <a:pt x="1810" y="2904"/>
                  <a:pt x="1743" y="2837"/>
                  <a:pt x="1743" y="2748"/>
                </a:cubicBezTo>
                <a:cubicBezTo>
                  <a:pt x="1743" y="357"/>
                  <a:pt x="1743" y="357"/>
                  <a:pt x="1743" y="357"/>
                </a:cubicBezTo>
                <a:cubicBezTo>
                  <a:pt x="1743" y="268"/>
                  <a:pt x="1810" y="201"/>
                  <a:pt x="1899" y="201"/>
                </a:cubicBezTo>
                <a:cubicBezTo>
                  <a:pt x="4290" y="201"/>
                  <a:pt x="4290" y="201"/>
                  <a:pt x="4290" y="201"/>
                </a:cubicBezTo>
                <a:cubicBezTo>
                  <a:pt x="4380" y="201"/>
                  <a:pt x="4447" y="268"/>
                  <a:pt x="4447" y="357"/>
                </a:cubicBezTo>
                <a:lnTo>
                  <a:pt x="4447" y="2748"/>
                </a:lnTo>
                <a:close/>
                <a:moveTo>
                  <a:pt x="4447" y="2748"/>
                </a:moveTo>
                <a:lnTo>
                  <a:pt x="4447" y="27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/>
              <a:t> </a:t>
            </a:r>
          </a:p>
        </p:txBody>
      </p:sp>
      <p:sp>
        <p:nvSpPr>
          <p:cNvPr id="38" name="Freeform 19"/>
          <p:cNvSpPr>
            <a:spLocks noChangeArrowheads="1"/>
          </p:cNvSpPr>
          <p:nvPr userDrawn="1"/>
        </p:nvSpPr>
        <p:spPr bwMode="auto">
          <a:xfrm>
            <a:off x="6887049" y="2146322"/>
            <a:ext cx="896248" cy="860890"/>
          </a:xfrm>
          <a:custGeom>
            <a:avLst/>
            <a:gdLst>
              <a:gd name="T0" fmla="*/ 5117 w 5140"/>
              <a:gd name="T1" fmla="*/ 1005 h 4939"/>
              <a:gd name="T2" fmla="*/ 4871 w 5140"/>
              <a:gd name="T3" fmla="*/ 380 h 4939"/>
              <a:gd name="T4" fmla="*/ 4111 w 5140"/>
              <a:gd name="T5" fmla="*/ 223 h 4939"/>
              <a:gd name="T6" fmla="*/ 1184 w 5140"/>
              <a:gd name="T7" fmla="*/ 0 h 4939"/>
              <a:gd name="T8" fmla="*/ 960 w 5140"/>
              <a:gd name="T9" fmla="*/ 380 h 4939"/>
              <a:gd name="T10" fmla="*/ 44 w 5140"/>
              <a:gd name="T11" fmla="*/ 626 h 4939"/>
              <a:gd name="T12" fmla="*/ 1049 w 5140"/>
              <a:gd name="T13" fmla="*/ 2279 h 4939"/>
              <a:gd name="T14" fmla="*/ 2100 w 5140"/>
              <a:gd name="T15" fmla="*/ 3888 h 4939"/>
              <a:gd name="T16" fmla="*/ 1251 w 5140"/>
              <a:gd name="T17" fmla="*/ 4290 h 4939"/>
              <a:gd name="T18" fmla="*/ 1049 w 5140"/>
              <a:gd name="T19" fmla="*/ 4715 h 4939"/>
              <a:gd name="T20" fmla="*/ 3776 w 5140"/>
              <a:gd name="T21" fmla="*/ 4938 h 4939"/>
              <a:gd name="T22" fmla="*/ 4022 w 5140"/>
              <a:gd name="T23" fmla="*/ 4580 h 4939"/>
              <a:gd name="T24" fmla="*/ 3820 w 5140"/>
              <a:gd name="T25" fmla="*/ 4290 h 4939"/>
              <a:gd name="T26" fmla="*/ 2994 w 5140"/>
              <a:gd name="T27" fmla="*/ 3240 h 4939"/>
              <a:gd name="T28" fmla="*/ 4849 w 5140"/>
              <a:gd name="T29" fmla="*/ 1877 h 4939"/>
              <a:gd name="T30" fmla="*/ 1005 w 5140"/>
              <a:gd name="T31" fmla="*/ 2033 h 4939"/>
              <a:gd name="T32" fmla="*/ 268 w 5140"/>
              <a:gd name="T33" fmla="*/ 1027 h 4939"/>
              <a:gd name="T34" fmla="*/ 960 w 5140"/>
              <a:gd name="T35" fmla="*/ 626 h 4939"/>
              <a:gd name="T36" fmla="*/ 983 w 5140"/>
              <a:gd name="T37" fmla="*/ 1877 h 4939"/>
              <a:gd name="T38" fmla="*/ 1005 w 5140"/>
              <a:gd name="T39" fmla="*/ 2033 h 4939"/>
              <a:gd name="T40" fmla="*/ 3776 w 5140"/>
              <a:gd name="T41" fmla="*/ 4580 h 4939"/>
              <a:gd name="T42" fmla="*/ 1295 w 5140"/>
              <a:gd name="T43" fmla="*/ 4692 h 4939"/>
              <a:gd name="T44" fmla="*/ 1363 w 5140"/>
              <a:gd name="T45" fmla="*/ 4513 h 4939"/>
              <a:gd name="T46" fmla="*/ 2860 w 5140"/>
              <a:gd name="T47" fmla="*/ 4089 h 4939"/>
              <a:gd name="T48" fmla="*/ 3776 w 5140"/>
              <a:gd name="T49" fmla="*/ 4580 h 4939"/>
              <a:gd name="T50" fmla="*/ 2748 w 5140"/>
              <a:gd name="T51" fmla="*/ 3329 h 4939"/>
              <a:gd name="T52" fmla="*/ 2324 w 5140"/>
              <a:gd name="T53" fmla="*/ 3865 h 4939"/>
              <a:gd name="T54" fmla="*/ 2748 w 5140"/>
              <a:gd name="T55" fmla="*/ 3329 h 4939"/>
              <a:gd name="T56" fmla="*/ 2547 w 5140"/>
              <a:gd name="T57" fmla="*/ 3083 h 4939"/>
              <a:gd name="T58" fmla="*/ 1228 w 5140"/>
              <a:gd name="T59" fmla="*/ 2056 h 4939"/>
              <a:gd name="T60" fmla="*/ 1206 w 5140"/>
              <a:gd name="T61" fmla="*/ 1855 h 4939"/>
              <a:gd name="T62" fmla="*/ 1206 w 5140"/>
              <a:gd name="T63" fmla="*/ 223 h 4939"/>
              <a:gd name="T64" fmla="*/ 3865 w 5140"/>
              <a:gd name="T65" fmla="*/ 1742 h 4939"/>
              <a:gd name="T66" fmla="*/ 3865 w 5140"/>
              <a:gd name="T67" fmla="*/ 1855 h 4939"/>
              <a:gd name="T68" fmla="*/ 3843 w 5140"/>
              <a:gd name="T69" fmla="*/ 1944 h 4939"/>
              <a:gd name="T70" fmla="*/ 3820 w 5140"/>
              <a:gd name="T71" fmla="*/ 2056 h 4939"/>
              <a:gd name="T72" fmla="*/ 2547 w 5140"/>
              <a:gd name="T73" fmla="*/ 3083 h 4939"/>
              <a:gd name="T74" fmla="*/ 4648 w 5140"/>
              <a:gd name="T75" fmla="*/ 1742 h 4939"/>
              <a:gd name="T76" fmla="*/ 4089 w 5140"/>
              <a:gd name="T77" fmla="*/ 2033 h 4939"/>
              <a:gd name="T78" fmla="*/ 4089 w 5140"/>
              <a:gd name="T79" fmla="*/ 1899 h 4939"/>
              <a:gd name="T80" fmla="*/ 4111 w 5140"/>
              <a:gd name="T81" fmla="*/ 626 h 4939"/>
              <a:gd name="T82" fmla="*/ 4871 w 5140"/>
              <a:gd name="T83" fmla="*/ 1027 h 4939"/>
              <a:gd name="T84" fmla="*/ 2301 w 5140"/>
              <a:gd name="T85" fmla="*/ 2525 h 4939"/>
              <a:gd name="T86" fmla="*/ 2189 w 5140"/>
              <a:gd name="T87" fmla="*/ 2614 h 4939"/>
              <a:gd name="T88" fmla="*/ 1675 w 5140"/>
              <a:gd name="T89" fmla="*/ 1944 h 4939"/>
              <a:gd name="T90" fmla="*/ 1787 w 5140"/>
              <a:gd name="T91" fmla="*/ 626 h 4939"/>
              <a:gd name="T92" fmla="*/ 1899 w 5140"/>
              <a:gd name="T93" fmla="*/ 1944 h 4939"/>
              <a:gd name="T94" fmla="*/ 2301 w 5140"/>
              <a:gd name="T95" fmla="*/ 2525 h 4939"/>
              <a:gd name="T96" fmla="*/ 2301 w 5140"/>
              <a:gd name="T97" fmla="*/ 2525 h 4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40" h="4939">
                <a:moveTo>
                  <a:pt x="5117" y="1005"/>
                </a:moveTo>
                <a:lnTo>
                  <a:pt x="5117" y="1005"/>
                </a:lnTo>
                <a:cubicBezTo>
                  <a:pt x="5117" y="626"/>
                  <a:pt x="5117" y="626"/>
                  <a:pt x="5117" y="626"/>
                </a:cubicBezTo>
                <a:cubicBezTo>
                  <a:pt x="5095" y="491"/>
                  <a:pt x="5005" y="402"/>
                  <a:pt x="4871" y="380"/>
                </a:cubicBezTo>
                <a:cubicBezTo>
                  <a:pt x="4111" y="380"/>
                  <a:pt x="4111" y="380"/>
                  <a:pt x="4111" y="380"/>
                </a:cubicBezTo>
                <a:cubicBezTo>
                  <a:pt x="4111" y="223"/>
                  <a:pt x="4111" y="223"/>
                  <a:pt x="4111" y="223"/>
                </a:cubicBezTo>
                <a:cubicBezTo>
                  <a:pt x="4111" y="89"/>
                  <a:pt x="3999" y="0"/>
                  <a:pt x="3888" y="0"/>
                </a:cubicBezTo>
                <a:cubicBezTo>
                  <a:pt x="1184" y="0"/>
                  <a:pt x="1184" y="0"/>
                  <a:pt x="1184" y="0"/>
                </a:cubicBezTo>
                <a:cubicBezTo>
                  <a:pt x="1072" y="0"/>
                  <a:pt x="960" y="89"/>
                  <a:pt x="960" y="223"/>
                </a:cubicBezTo>
                <a:cubicBezTo>
                  <a:pt x="960" y="380"/>
                  <a:pt x="960" y="380"/>
                  <a:pt x="960" y="380"/>
                </a:cubicBezTo>
                <a:cubicBezTo>
                  <a:pt x="268" y="380"/>
                  <a:pt x="268" y="380"/>
                  <a:pt x="268" y="380"/>
                </a:cubicBezTo>
                <a:cubicBezTo>
                  <a:pt x="133" y="402"/>
                  <a:pt x="44" y="491"/>
                  <a:pt x="44" y="626"/>
                </a:cubicBezTo>
                <a:cubicBezTo>
                  <a:pt x="44" y="1005"/>
                  <a:pt x="44" y="1005"/>
                  <a:pt x="44" y="1005"/>
                </a:cubicBezTo>
                <a:cubicBezTo>
                  <a:pt x="22" y="1117"/>
                  <a:pt x="0" y="2100"/>
                  <a:pt x="1049" y="2279"/>
                </a:cubicBezTo>
                <a:cubicBezTo>
                  <a:pt x="1228" y="2748"/>
                  <a:pt x="1609" y="3106"/>
                  <a:pt x="2100" y="3262"/>
                </a:cubicBezTo>
                <a:cubicBezTo>
                  <a:pt x="2100" y="3888"/>
                  <a:pt x="2100" y="3888"/>
                  <a:pt x="2100" y="3888"/>
                </a:cubicBezTo>
                <a:cubicBezTo>
                  <a:pt x="1251" y="4290"/>
                  <a:pt x="1251" y="4290"/>
                  <a:pt x="1251" y="4290"/>
                </a:cubicBezTo>
                <a:lnTo>
                  <a:pt x="1251" y="4290"/>
                </a:lnTo>
                <a:cubicBezTo>
                  <a:pt x="1117" y="4379"/>
                  <a:pt x="1049" y="4469"/>
                  <a:pt x="1049" y="4580"/>
                </a:cubicBezTo>
                <a:cubicBezTo>
                  <a:pt x="1049" y="4715"/>
                  <a:pt x="1049" y="4715"/>
                  <a:pt x="1049" y="4715"/>
                </a:cubicBezTo>
                <a:cubicBezTo>
                  <a:pt x="1072" y="4849"/>
                  <a:pt x="1162" y="4938"/>
                  <a:pt x="1295" y="4938"/>
                </a:cubicBezTo>
                <a:cubicBezTo>
                  <a:pt x="3776" y="4938"/>
                  <a:pt x="3776" y="4938"/>
                  <a:pt x="3776" y="4938"/>
                </a:cubicBezTo>
                <a:cubicBezTo>
                  <a:pt x="3910" y="4938"/>
                  <a:pt x="4022" y="4849"/>
                  <a:pt x="4022" y="4715"/>
                </a:cubicBezTo>
                <a:cubicBezTo>
                  <a:pt x="4022" y="4580"/>
                  <a:pt x="4022" y="4580"/>
                  <a:pt x="4022" y="4580"/>
                </a:cubicBezTo>
                <a:cubicBezTo>
                  <a:pt x="4022" y="4469"/>
                  <a:pt x="3955" y="4379"/>
                  <a:pt x="3843" y="4290"/>
                </a:cubicBezTo>
                <a:cubicBezTo>
                  <a:pt x="3820" y="4290"/>
                  <a:pt x="3820" y="4290"/>
                  <a:pt x="3820" y="4290"/>
                </a:cubicBezTo>
                <a:cubicBezTo>
                  <a:pt x="2994" y="3888"/>
                  <a:pt x="2994" y="3888"/>
                  <a:pt x="2994" y="3888"/>
                </a:cubicBezTo>
                <a:cubicBezTo>
                  <a:pt x="2994" y="3240"/>
                  <a:pt x="2994" y="3240"/>
                  <a:pt x="2994" y="3240"/>
                </a:cubicBezTo>
                <a:cubicBezTo>
                  <a:pt x="3463" y="3106"/>
                  <a:pt x="3843" y="2748"/>
                  <a:pt x="4022" y="2279"/>
                </a:cubicBezTo>
                <a:cubicBezTo>
                  <a:pt x="4380" y="2234"/>
                  <a:pt x="4648" y="2100"/>
                  <a:pt x="4849" y="1877"/>
                </a:cubicBezTo>
                <a:cubicBezTo>
                  <a:pt x="5139" y="1519"/>
                  <a:pt x="5117" y="1072"/>
                  <a:pt x="5117" y="1005"/>
                </a:cubicBezTo>
                <a:close/>
                <a:moveTo>
                  <a:pt x="1005" y="2033"/>
                </a:moveTo>
                <a:lnTo>
                  <a:pt x="1005" y="2033"/>
                </a:lnTo>
                <a:cubicBezTo>
                  <a:pt x="201" y="1832"/>
                  <a:pt x="268" y="1072"/>
                  <a:pt x="268" y="1027"/>
                </a:cubicBezTo>
                <a:cubicBezTo>
                  <a:pt x="268" y="626"/>
                  <a:pt x="268" y="626"/>
                  <a:pt x="268" y="626"/>
                </a:cubicBezTo>
                <a:cubicBezTo>
                  <a:pt x="960" y="626"/>
                  <a:pt x="960" y="626"/>
                  <a:pt x="960" y="626"/>
                </a:cubicBezTo>
                <a:cubicBezTo>
                  <a:pt x="960" y="1742"/>
                  <a:pt x="960" y="1742"/>
                  <a:pt x="960" y="1742"/>
                </a:cubicBezTo>
                <a:cubicBezTo>
                  <a:pt x="960" y="1787"/>
                  <a:pt x="960" y="1832"/>
                  <a:pt x="983" y="1877"/>
                </a:cubicBezTo>
                <a:cubicBezTo>
                  <a:pt x="983" y="1899"/>
                  <a:pt x="983" y="1899"/>
                  <a:pt x="983" y="1899"/>
                </a:cubicBezTo>
                <a:cubicBezTo>
                  <a:pt x="983" y="1944"/>
                  <a:pt x="983" y="1966"/>
                  <a:pt x="1005" y="2033"/>
                </a:cubicBezTo>
                <a:close/>
                <a:moveTo>
                  <a:pt x="3776" y="4580"/>
                </a:moveTo>
                <a:lnTo>
                  <a:pt x="3776" y="4580"/>
                </a:lnTo>
                <a:cubicBezTo>
                  <a:pt x="3776" y="4692"/>
                  <a:pt x="3776" y="4692"/>
                  <a:pt x="3776" y="4692"/>
                </a:cubicBezTo>
                <a:cubicBezTo>
                  <a:pt x="1295" y="4692"/>
                  <a:pt x="1295" y="4692"/>
                  <a:pt x="1295" y="4692"/>
                </a:cubicBezTo>
                <a:cubicBezTo>
                  <a:pt x="1295" y="4580"/>
                  <a:pt x="1295" y="4580"/>
                  <a:pt x="1295" y="4580"/>
                </a:cubicBezTo>
                <a:cubicBezTo>
                  <a:pt x="1295" y="4558"/>
                  <a:pt x="1318" y="4513"/>
                  <a:pt x="1363" y="4513"/>
                </a:cubicBezTo>
                <a:cubicBezTo>
                  <a:pt x="2234" y="4089"/>
                  <a:pt x="2234" y="4089"/>
                  <a:pt x="2234" y="4089"/>
                </a:cubicBezTo>
                <a:cubicBezTo>
                  <a:pt x="2860" y="4089"/>
                  <a:pt x="2860" y="4089"/>
                  <a:pt x="2860" y="4089"/>
                </a:cubicBezTo>
                <a:cubicBezTo>
                  <a:pt x="3731" y="4513"/>
                  <a:pt x="3731" y="4513"/>
                  <a:pt x="3731" y="4513"/>
                </a:cubicBezTo>
                <a:cubicBezTo>
                  <a:pt x="3754" y="4513"/>
                  <a:pt x="3776" y="4558"/>
                  <a:pt x="3776" y="4580"/>
                </a:cubicBezTo>
                <a:close/>
                <a:moveTo>
                  <a:pt x="2748" y="3329"/>
                </a:moveTo>
                <a:lnTo>
                  <a:pt x="2748" y="3329"/>
                </a:lnTo>
                <a:cubicBezTo>
                  <a:pt x="2748" y="3865"/>
                  <a:pt x="2748" y="3865"/>
                  <a:pt x="2748" y="3865"/>
                </a:cubicBezTo>
                <a:cubicBezTo>
                  <a:pt x="2324" y="3865"/>
                  <a:pt x="2324" y="3865"/>
                  <a:pt x="2324" y="3865"/>
                </a:cubicBezTo>
                <a:cubicBezTo>
                  <a:pt x="2324" y="3329"/>
                  <a:pt x="2324" y="3329"/>
                  <a:pt x="2324" y="3329"/>
                </a:cubicBezTo>
                <a:lnTo>
                  <a:pt x="2748" y="3329"/>
                </a:lnTo>
                <a:close/>
                <a:moveTo>
                  <a:pt x="2547" y="3083"/>
                </a:moveTo>
                <a:lnTo>
                  <a:pt x="2547" y="3083"/>
                </a:lnTo>
                <a:cubicBezTo>
                  <a:pt x="1943" y="3083"/>
                  <a:pt x="1429" y="2681"/>
                  <a:pt x="1273" y="2145"/>
                </a:cubicBezTo>
                <a:cubicBezTo>
                  <a:pt x="1251" y="2100"/>
                  <a:pt x="1251" y="2078"/>
                  <a:pt x="1228" y="2056"/>
                </a:cubicBezTo>
                <a:cubicBezTo>
                  <a:pt x="1228" y="1988"/>
                  <a:pt x="1228" y="1921"/>
                  <a:pt x="1206" y="1877"/>
                </a:cubicBezTo>
                <a:cubicBezTo>
                  <a:pt x="1206" y="1855"/>
                  <a:pt x="1206" y="1855"/>
                  <a:pt x="1206" y="1855"/>
                </a:cubicBezTo>
                <a:cubicBezTo>
                  <a:pt x="1206" y="1810"/>
                  <a:pt x="1206" y="1787"/>
                  <a:pt x="1206" y="1765"/>
                </a:cubicBezTo>
                <a:cubicBezTo>
                  <a:pt x="1206" y="223"/>
                  <a:pt x="1206" y="223"/>
                  <a:pt x="1206" y="223"/>
                </a:cubicBezTo>
                <a:cubicBezTo>
                  <a:pt x="3865" y="223"/>
                  <a:pt x="3865" y="223"/>
                  <a:pt x="3865" y="223"/>
                </a:cubicBezTo>
                <a:cubicBezTo>
                  <a:pt x="3865" y="1742"/>
                  <a:pt x="3865" y="1742"/>
                  <a:pt x="3865" y="1742"/>
                </a:cubicBezTo>
                <a:cubicBezTo>
                  <a:pt x="3865" y="1787"/>
                  <a:pt x="3865" y="1810"/>
                  <a:pt x="3865" y="1832"/>
                </a:cubicBezTo>
                <a:cubicBezTo>
                  <a:pt x="3865" y="1855"/>
                  <a:pt x="3865" y="1855"/>
                  <a:pt x="3865" y="1855"/>
                </a:cubicBezTo>
                <a:cubicBezTo>
                  <a:pt x="3865" y="1877"/>
                  <a:pt x="3843" y="1921"/>
                  <a:pt x="3843" y="1944"/>
                </a:cubicBezTo>
                <a:lnTo>
                  <a:pt x="3843" y="1944"/>
                </a:lnTo>
                <a:cubicBezTo>
                  <a:pt x="3843" y="1966"/>
                  <a:pt x="3843" y="2011"/>
                  <a:pt x="3820" y="2033"/>
                </a:cubicBezTo>
                <a:lnTo>
                  <a:pt x="3820" y="2056"/>
                </a:lnTo>
                <a:cubicBezTo>
                  <a:pt x="3820" y="2078"/>
                  <a:pt x="3820" y="2100"/>
                  <a:pt x="3798" y="2123"/>
                </a:cubicBezTo>
                <a:cubicBezTo>
                  <a:pt x="3642" y="2681"/>
                  <a:pt x="3128" y="3083"/>
                  <a:pt x="2547" y="3083"/>
                </a:cubicBezTo>
                <a:close/>
                <a:moveTo>
                  <a:pt x="4648" y="1742"/>
                </a:moveTo>
                <a:lnTo>
                  <a:pt x="4648" y="1742"/>
                </a:lnTo>
                <a:cubicBezTo>
                  <a:pt x="4513" y="1899"/>
                  <a:pt x="4335" y="1988"/>
                  <a:pt x="4089" y="2033"/>
                </a:cubicBezTo>
                <a:lnTo>
                  <a:pt x="4089" y="2033"/>
                </a:lnTo>
                <a:cubicBezTo>
                  <a:pt x="4089" y="1988"/>
                  <a:pt x="4089" y="1944"/>
                  <a:pt x="4089" y="1899"/>
                </a:cubicBezTo>
                <a:lnTo>
                  <a:pt x="4089" y="1899"/>
                </a:lnTo>
                <a:cubicBezTo>
                  <a:pt x="4111" y="1855"/>
                  <a:pt x="4111" y="1810"/>
                  <a:pt x="4111" y="1765"/>
                </a:cubicBezTo>
                <a:cubicBezTo>
                  <a:pt x="4111" y="626"/>
                  <a:pt x="4111" y="626"/>
                  <a:pt x="4111" y="626"/>
                </a:cubicBezTo>
                <a:cubicBezTo>
                  <a:pt x="4871" y="626"/>
                  <a:pt x="4871" y="626"/>
                  <a:pt x="4871" y="626"/>
                </a:cubicBezTo>
                <a:cubicBezTo>
                  <a:pt x="4871" y="1027"/>
                  <a:pt x="4871" y="1027"/>
                  <a:pt x="4871" y="1027"/>
                </a:cubicBezTo>
                <a:cubicBezTo>
                  <a:pt x="4871" y="1050"/>
                  <a:pt x="4916" y="1430"/>
                  <a:pt x="4648" y="1742"/>
                </a:cubicBezTo>
                <a:close/>
                <a:moveTo>
                  <a:pt x="2301" y="2525"/>
                </a:moveTo>
                <a:lnTo>
                  <a:pt x="2301" y="2525"/>
                </a:lnTo>
                <a:cubicBezTo>
                  <a:pt x="2279" y="2570"/>
                  <a:pt x="2234" y="2614"/>
                  <a:pt x="2189" y="2614"/>
                </a:cubicBezTo>
                <a:cubicBezTo>
                  <a:pt x="2167" y="2614"/>
                  <a:pt x="2167" y="2614"/>
                  <a:pt x="2145" y="2592"/>
                </a:cubicBezTo>
                <a:cubicBezTo>
                  <a:pt x="1742" y="2457"/>
                  <a:pt x="1675" y="2100"/>
                  <a:pt x="1675" y="1944"/>
                </a:cubicBezTo>
                <a:cubicBezTo>
                  <a:pt x="1675" y="737"/>
                  <a:pt x="1675" y="737"/>
                  <a:pt x="1675" y="737"/>
                </a:cubicBezTo>
                <a:cubicBezTo>
                  <a:pt x="1675" y="670"/>
                  <a:pt x="1720" y="626"/>
                  <a:pt x="1787" y="626"/>
                </a:cubicBezTo>
                <a:cubicBezTo>
                  <a:pt x="1854" y="626"/>
                  <a:pt x="1899" y="670"/>
                  <a:pt x="1899" y="737"/>
                </a:cubicBezTo>
                <a:cubicBezTo>
                  <a:pt x="1899" y="1944"/>
                  <a:pt x="1899" y="1944"/>
                  <a:pt x="1899" y="1944"/>
                </a:cubicBezTo>
                <a:cubicBezTo>
                  <a:pt x="1899" y="1966"/>
                  <a:pt x="1899" y="2257"/>
                  <a:pt x="2211" y="2391"/>
                </a:cubicBezTo>
                <a:cubicBezTo>
                  <a:pt x="2279" y="2391"/>
                  <a:pt x="2324" y="2480"/>
                  <a:pt x="2301" y="2525"/>
                </a:cubicBezTo>
                <a:close/>
                <a:moveTo>
                  <a:pt x="2301" y="2525"/>
                </a:moveTo>
                <a:lnTo>
                  <a:pt x="2301" y="25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11385249" cy="647499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758600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8758490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8859482" y="1294545"/>
            <a:ext cx="2360428" cy="23604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60188" y="1920762"/>
            <a:ext cx="1183400" cy="1183400"/>
            <a:chOff x="4884738" y="1535113"/>
            <a:chExt cx="773112" cy="773112"/>
          </a:xfrm>
          <a:solidFill>
            <a:schemeClr val="tx2"/>
          </a:solidFill>
        </p:grpSpPr>
        <p:sp>
          <p:nvSpPr>
            <p:cNvPr id="30" name="Freeform 30"/>
            <p:cNvSpPr>
              <a:spLocks noChangeArrowheads="1"/>
            </p:cNvSpPr>
            <p:nvPr userDrawn="1"/>
          </p:nvSpPr>
          <p:spPr bwMode="auto">
            <a:xfrm>
              <a:off x="4884738" y="1535113"/>
              <a:ext cx="773112" cy="773112"/>
            </a:xfrm>
            <a:custGeom>
              <a:avLst/>
              <a:gdLst>
                <a:gd name="T0" fmla="*/ 2102 w 2146"/>
                <a:gd name="T1" fmla="*/ 1007 h 2146"/>
                <a:gd name="T2" fmla="*/ 2102 w 2146"/>
                <a:gd name="T3" fmla="*/ 1007 h 2146"/>
                <a:gd name="T4" fmla="*/ 1930 w 2146"/>
                <a:gd name="T5" fmla="*/ 1007 h 2146"/>
                <a:gd name="T6" fmla="*/ 1930 w 2146"/>
                <a:gd name="T7" fmla="*/ 1007 h 2146"/>
                <a:gd name="T8" fmla="*/ 1115 w 2146"/>
                <a:gd name="T9" fmla="*/ 214 h 2146"/>
                <a:gd name="T10" fmla="*/ 1115 w 2146"/>
                <a:gd name="T11" fmla="*/ 214 h 2146"/>
                <a:gd name="T12" fmla="*/ 1115 w 2146"/>
                <a:gd name="T13" fmla="*/ 42 h 2146"/>
                <a:gd name="T14" fmla="*/ 1072 w 2146"/>
                <a:gd name="T15" fmla="*/ 0 h 2146"/>
                <a:gd name="T16" fmla="*/ 1029 w 2146"/>
                <a:gd name="T17" fmla="*/ 42 h 2146"/>
                <a:gd name="T18" fmla="*/ 1029 w 2146"/>
                <a:gd name="T19" fmla="*/ 214 h 2146"/>
                <a:gd name="T20" fmla="*/ 1008 w 2146"/>
                <a:gd name="T21" fmla="*/ 214 h 2146"/>
                <a:gd name="T22" fmla="*/ 215 w 2146"/>
                <a:gd name="T23" fmla="*/ 1007 h 2146"/>
                <a:gd name="T24" fmla="*/ 215 w 2146"/>
                <a:gd name="T25" fmla="*/ 1007 h 2146"/>
                <a:gd name="T26" fmla="*/ 43 w 2146"/>
                <a:gd name="T27" fmla="*/ 1007 h 2146"/>
                <a:gd name="T28" fmla="*/ 0 w 2146"/>
                <a:gd name="T29" fmla="*/ 1072 h 2146"/>
                <a:gd name="T30" fmla="*/ 43 w 2146"/>
                <a:gd name="T31" fmla="*/ 1115 h 2146"/>
                <a:gd name="T32" fmla="*/ 215 w 2146"/>
                <a:gd name="T33" fmla="*/ 1115 h 2146"/>
                <a:gd name="T34" fmla="*/ 215 w 2146"/>
                <a:gd name="T35" fmla="*/ 1115 h 2146"/>
                <a:gd name="T36" fmla="*/ 1008 w 2146"/>
                <a:gd name="T37" fmla="*/ 1909 h 2146"/>
                <a:gd name="T38" fmla="*/ 1029 w 2146"/>
                <a:gd name="T39" fmla="*/ 1909 h 2146"/>
                <a:gd name="T40" fmla="*/ 1029 w 2146"/>
                <a:gd name="T41" fmla="*/ 2080 h 2146"/>
                <a:gd name="T42" fmla="*/ 1072 w 2146"/>
                <a:gd name="T43" fmla="*/ 2145 h 2146"/>
                <a:gd name="T44" fmla="*/ 1115 w 2146"/>
                <a:gd name="T45" fmla="*/ 2080 h 2146"/>
                <a:gd name="T46" fmla="*/ 1115 w 2146"/>
                <a:gd name="T47" fmla="*/ 1909 h 2146"/>
                <a:gd name="T48" fmla="*/ 1115 w 2146"/>
                <a:gd name="T49" fmla="*/ 1909 h 2146"/>
                <a:gd name="T50" fmla="*/ 1930 w 2146"/>
                <a:gd name="T51" fmla="*/ 1115 h 2146"/>
                <a:gd name="T52" fmla="*/ 1930 w 2146"/>
                <a:gd name="T53" fmla="*/ 1115 h 2146"/>
                <a:gd name="T54" fmla="*/ 2102 w 2146"/>
                <a:gd name="T55" fmla="*/ 1115 h 2146"/>
                <a:gd name="T56" fmla="*/ 2145 w 2146"/>
                <a:gd name="T57" fmla="*/ 1072 h 2146"/>
                <a:gd name="T58" fmla="*/ 2102 w 2146"/>
                <a:gd name="T59" fmla="*/ 1007 h 2146"/>
                <a:gd name="T60" fmla="*/ 1673 w 2146"/>
                <a:gd name="T61" fmla="*/ 1115 h 2146"/>
                <a:gd name="T62" fmla="*/ 1673 w 2146"/>
                <a:gd name="T63" fmla="*/ 1115 h 2146"/>
                <a:gd name="T64" fmla="*/ 1823 w 2146"/>
                <a:gd name="T65" fmla="*/ 1115 h 2146"/>
                <a:gd name="T66" fmla="*/ 1823 w 2146"/>
                <a:gd name="T67" fmla="*/ 1115 h 2146"/>
                <a:gd name="T68" fmla="*/ 1608 w 2146"/>
                <a:gd name="T69" fmla="*/ 1608 h 2146"/>
                <a:gd name="T70" fmla="*/ 1115 w 2146"/>
                <a:gd name="T71" fmla="*/ 1823 h 2146"/>
                <a:gd name="T72" fmla="*/ 1115 w 2146"/>
                <a:gd name="T73" fmla="*/ 1823 h 2146"/>
                <a:gd name="T74" fmla="*/ 1115 w 2146"/>
                <a:gd name="T75" fmla="*/ 1651 h 2146"/>
                <a:gd name="T76" fmla="*/ 1072 w 2146"/>
                <a:gd name="T77" fmla="*/ 1608 h 2146"/>
                <a:gd name="T78" fmla="*/ 1029 w 2146"/>
                <a:gd name="T79" fmla="*/ 1651 h 2146"/>
                <a:gd name="T80" fmla="*/ 1029 w 2146"/>
                <a:gd name="T81" fmla="*/ 1823 h 2146"/>
                <a:gd name="T82" fmla="*/ 1008 w 2146"/>
                <a:gd name="T83" fmla="*/ 1823 h 2146"/>
                <a:gd name="T84" fmla="*/ 322 w 2146"/>
                <a:gd name="T85" fmla="*/ 1115 h 2146"/>
                <a:gd name="T86" fmla="*/ 322 w 2146"/>
                <a:gd name="T87" fmla="*/ 1115 h 2146"/>
                <a:gd name="T88" fmla="*/ 472 w 2146"/>
                <a:gd name="T89" fmla="*/ 1115 h 2146"/>
                <a:gd name="T90" fmla="*/ 536 w 2146"/>
                <a:gd name="T91" fmla="*/ 1072 h 2146"/>
                <a:gd name="T92" fmla="*/ 472 w 2146"/>
                <a:gd name="T93" fmla="*/ 1007 h 2146"/>
                <a:gd name="T94" fmla="*/ 322 w 2146"/>
                <a:gd name="T95" fmla="*/ 1007 h 2146"/>
                <a:gd name="T96" fmla="*/ 322 w 2146"/>
                <a:gd name="T97" fmla="*/ 1007 h 2146"/>
                <a:gd name="T98" fmla="*/ 1008 w 2146"/>
                <a:gd name="T99" fmla="*/ 300 h 2146"/>
                <a:gd name="T100" fmla="*/ 1029 w 2146"/>
                <a:gd name="T101" fmla="*/ 300 h 2146"/>
                <a:gd name="T102" fmla="*/ 1029 w 2146"/>
                <a:gd name="T103" fmla="*/ 471 h 2146"/>
                <a:gd name="T104" fmla="*/ 1072 w 2146"/>
                <a:gd name="T105" fmla="*/ 514 h 2146"/>
                <a:gd name="T106" fmla="*/ 1115 w 2146"/>
                <a:gd name="T107" fmla="*/ 471 h 2146"/>
                <a:gd name="T108" fmla="*/ 1115 w 2146"/>
                <a:gd name="T109" fmla="*/ 300 h 2146"/>
                <a:gd name="T110" fmla="*/ 1115 w 2146"/>
                <a:gd name="T111" fmla="*/ 300 h 2146"/>
                <a:gd name="T112" fmla="*/ 1823 w 2146"/>
                <a:gd name="T113" fmla="*/ 1007 h 2146"/>
                <a:gd name="T114" fmla="*/ 1823 w 2146"/>
                <a:gd name="T115" fmla="*/ 1007 h 2146"/>
                <a:gd name="T116" fmla="*/ 1673 w 2146"/>
                <a:gd name="T117" fmla="*/ 1007 h 2146"/>
                <a:gd name="T118" fmla="*/ 1608 w 2146"/>
                <a:gd name="T119" fmla="*/ 1072 h 2146"/>
                <a:gd name="T120" fmla="*/ 1673 w 2146"/>
                <a:gd name="T121" fmla="*/ 1115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6" h="2146">
                  <a:moveTo>
                    <a:pt x="2102" y="1007"/>
                  </a:moveTo>
                  <a:lnTo>
                    <a:pt x="2102" y="1007"/>
                  </a:lnTo>
                  <a:cubicBezTo>
                    <a:pt x="1930" y="1007"/>
                    <a:pt x="1930" y="1007"/>
                    <a:pt x="1930" y="1007"/>
                  </a:cubicBezTo>
                  <a:lnTo>
                    <a:pt x="1930" y="1007"/>
                  </a:lnTo>
                  <a:cubicBezTo>
                    <a:pt x="1887" y="578"/>
                    <a:pt x="1544" y="235"/>
                    <a:pt x="1115" y="214"/>
                  </a:cubicBezTo>
                  <a:lnTo>
                    <a:pt x="1115" y="214"/>
                  </a:lnTo>
                  <a:cubicBezTo>
                    <a:pt x="1115" y="42"/>
                    <a:pt x="1115" y="42"/>
                    <a:pt x="1115" y="42"/>
                  </a:cubicBezTo>
                  <a:cubicBezTo>
                    <a:pt x="1115" y="21"/>
                    <a:pt x="1094" y="0"/>
                    <a:pt x="1072" y="0"/>
                  </a:cubicBezTo>
                  <a:cubicBezTo>
                    <a:pt x="1050" y="0"/>
                    <a:pt x="1029" y="21"/>
                    <a:pt x="1029" y="42"/>
                  </a:cubicBezTo>
                  <a:cubicBezTo>
                    <a:pt x="1029" y="214"/>
                    <a:pt x="1029" y="214"/>
                    <a:pt x="1029" y="214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579" y="235"/>
                    <a:pt x="236" y="578"/>
                    <a:pt x="215" y="1007"/>
                  </a:cubicBezTo>
                  <a:lnTo>
                    <a:pt x="215" y="1007"/>
                  </a:lnTo>
                  <a:cubicBezTo>
                    <a:pt x="43" y="1007"/>
                    <a:pt x="43" y="1007"/>
                    <a:pt x="43" y="1007"/>
                  </a:cubicBezTo>
                  <a:cubicBezTo>
                    <a:pt x="21" y="1007"/>
                    <a:pt x="0" y="1029"/>
                    <a:pt x="0" y="1072"/>
                  </a:cubicBezTo>
                  <a:cubicBezTo>
                    <a:pt x="0" y="1093"/>
                    <a:pt x="21" y="1115"/>
                    <a:pt x="43" y="1115"/>
                  </a:cubicBezTo>
                  <a:cubicBezTo>
                    <a:pt x="215" y="1115"/>
                    <a:pt x="215" y="1115"/>
                    <a:pt x="215" y="1115"/>
                  </a:cubicBezTo>
                  <a:lnTo>
                    <a:pt x="215" y="1115"/>
                  </a:lnTo>
                  <a:cubicBezTo>
                    <a:pt x="236" y="1544"/>
                    <a:pt x="579" y="1888"/>
                    <a:pt x="1008" y="1909"/>
                  </a:cubicBezTo>
                  <a:cubicBezTo>
                    <a:pt x="1029" y="1909"/>
                    <a:pt x="1029" y="1909"/>
                    <a:pt x="1029" y="1909"/>
                  </a:cubicBezTo>
                  <a:cubicBezTo>
                    <a:pt x="1029" y="2080"/>
                    <a:pt x="1029" y="2080"/>
                    <a:pt x="1029" y="2080"/>
                  </a:cubicBezTo>
                  <a:cubicBezTo>
                    <a:pt x="1029" y="2123"/>
                    <a:pt x="1050" y="2145"/>
                    <a:pt x="1072" y="2145"/>
                  </a:cubicBezTo>
                  <a:cubicBezTo>
                    <a:pt x="1094" y="2145"/>
                    <a:pt x="1115" y="2123"/>
                    <a:pt x="1115" y="2080"/>
                  </a:cubicBezTo>
                  <a:cubicBezTo>
                    <a:pt x="1115" y="1909"/>
                    <a:pt x="1115" y="1909"/>
                    <a:pt x="1115" y="1909"/>
                  </a:cubicBezTo>
                  <a:lnTo>
                    <a:pt x="1115" y="1909"/>
                  </a:lnTo>
                  <a:cubicBezTo>
                    <a:pt x="1544" y="1888"/>
                    <a:pt x="1887" y="1544"/>
                    <a:pt x="1930" y="1115"/>
                  </a:cubicBezTo>
                  <a:lnTo>
                    <a:pt x="1930" y="1115"/>
                  </a:lnTo>
                  <a:cubicBezTo>
                    <a:pt x="2102" y="1115"/>
                    <a:pt x="2102" y="1115"/>
                    <a:pt x="2102" y="1115"/>
                  </a:cubicBezTo>
                  <a:cubicBezTo>
                    <a:pt x="2123" y="1115"/>
                    <a:pt x="2145" y="1093"/>
                    <a:pt x="2145" y="1072"/>
                  </a:cubicBezTo>
                  <a:cubicBezTo>
                    <a:pt x="2145" y="1029"/>
                    <a:pt x="2123" y="1007"/>
                    <a:pt x="2102" y="1007"/>
                  </a:cubicBezTo>
                  <a:close/>
                  <a:moveTo>
                    <a:pt x="1673" y="1115"/>
                  </a:moveTo>
                  <a:lnTo>
                    <a:pt x="1673" y="1115"/>
                  </a:lnTo>
                  <a:cubicBezTo>
                    <a:pt x="1823" y="1115"/>
                    <a:pt x="1823" y="1115"/>
                    <a:pt x="1823" y="1115"/>
                  </a:cubicBezTo>
                  <a:lnTo>
                    <a:pt x="1823" y="1115"/>
                  </a:lnTo>
                  <a:cubicBezTo>
                    <a:pt x="1823" y="1308"/>
                    <a:pt x="1738" y="1480"/>
                    <a:pt x="1608" y="1608"/>
                  </a:cubicBezTo>
                  <a:cubicBezTo>
                    <a:pt x="1480" y="1737"/>
                    <a:pt x="1308" y="1802"/>
                    <a:pt x="1115" y="1823"/>
                  </a:cubicBezTo>
                  <a:lnTo>
                    <a:pt x="1115" y="1823"/>
                  </a:lnTo>
                  <a:cubicBezTo>
                    <a:pt x="1115" y="1651"/>
                    <a:pt x="1115" y="1651"/>
                    <a:pt x="1115" y="1651"/>
                  </a:cubicBezTo>
                  <a:cubicBezTo>
                    <a:pt x="1115" y="1630"/>
                    <a:pt x="1094" y="1608"/>
                    <a:pt x="1072" y="1608"/>
                  </a:cubicBezTo>
                  <a:cubicBezTo>
                    <a:pt x="1050" y="1608"/>
                    <a:pt x="1029" y="1630"/>
                    <a:pt x="1029" y="1651"/>
                  </a:cubicBezTo>
                  <a:cubicBezTo>
                    <a:pt x="1029" y="1823"/>
                    <a:pt x="1029" y="1823"/>
                    <a:pt x="1029" y="1823"/>
                  </a:cubicBezTo>
                  <a:cubicBezTo>
                    <a:pt x="1008" y="1823"/>
                    <a:pt x="1008" y="1823"/>
                    <a:pt x="1008" y="1823"/>
                  </a:cubicBezTo>
                  <a:cubicBezTo>
                    <a:pt x="643" y="1802"/>
                    <a:pt x="343" y="1501"/>
                    <a:pt x="322" y="1115"/>
                  </a:cubicBezTo>
                  <a:lnTo>
                    <a:pt x="322" y="1115"/>
                  </a:lnTo>
                  <a:cubicBezTo>
                    <a:pt x="472" y="1115"/>
                    <a:pt x="472" y="1115"/>
                    <a:pt x="472" y="1115"/>
                  </a:cubicBezTo>
                  <a:cubicBezTo>
                    <a:pt x="515" y="1115"/>
                    <a:pt x="536" y="1093"/>
                    <a:pt x="536" y="1072"/>
                  </a:cubicBezTo>
                  <a:cubicBezTo>
                    <a:pt x="536" y="1029"/>
                    <a:pt x="515" y="1007"/>
                    <a:pt x="472" y="1007"/>
                  </a:cubicBezTo>
                  <a:cubicBezTo>
                    <a:pt x="322" y="1007"/>
                    <a:pt x="322" y="1007"/>
                    <a:pt x="322" y="1007"/>
                  </a:cubicBezTo>
                  <a:lnTo>
                    <a:pt x="322" y="1007"/>
                  </a:lnTo>
                  <a:cubicBezTo>
                    <a:pt x="343" y="643"/>
                    <a:pt x="643" y="343"/>
                    <a:pt x="1008" y="300"/>
                  </a:cubicBezTo>
                  <a:cubicBezTo>
                    <a:pt x="1029" y="300"/>
                    <a:pt x="1029" y="300"/>
                    <a:pt x="1029" y="300"/>
                  </a:cubicBezTo>
                  <a:cubicBezTo>
                    <a:pt x="1029" y="471"/>
                    <a:pt x="1029" y="471"/>
                    <a:pt x="1029" y="471"/>
                  </a:cubicBezTo>
                  <a:cubicBezTo>
                    <a:pt x="1029" y="492"/>
                    <a:pt x="1050" y="514"/>
                    <a:pt x="1072" y="514"/>
                  </a:cubicBezTo>
                  <a:cubicBezTo>
                    <a:pt x="1094" y="514"/>
                    <a:pt x="1115" y="492"/>
                    <a:pt x="1115" y="471"/>
                  </a:cubicBezTo>
                  <a:cubicBezTo>
                    <a:pt x="1115" y="300"/>
                    <a:pt x="1115" y="300"/>
                    <a:pt x="1115" y="300"/>
                  </a:cubicBezTo>
                  <a:lnTo>
                    <a:pt x="1115" y="300"/>
                  </a:lnTo>
                  <a:cubicBezTo>
                    <a:pt x="1501" y="343"/>
                    <a:pt x="1801" y="643"/>
                    <a:pt x="1823" y="1007"/>
                  </a:cubicBezTo>
                  <a:lnTo>
                    <a:pt x="1823" y="1007"/>
                  </a:lnTo>
                  <a:cubicBezTo>
                    <a:pt x="1673" y="1007"/>
                    <a:pt x="1673" y="1007"/>
                    <a:pt x="1673" y="1007"/>
                  </a:cubicBezTo>
                  <a:cubicBezTo>
                    <a:pt x="1630" y="1007"/>
                    <a:pt x="1608" y="1029"/>
                    <a:pt x="1608" y="1072"/>
                  </a:cubicBezTo>
                  <a:cubicBezTo>
                    <a:pt x="1608" y="1093"/>
                    <a:pt x="1630" y="1115"/>
                    <a:pt x="1673" y="11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ChangeArrowheads="1"/>
            </p:cNvSpPr>
            <p:nvPr userDrawn="1"/>
          </p:nvSpPr>
          <p:spPr bwMode="auto">
            <a:xfrm>
              <a:off x="5146675" y="1790700"/>
              <a:ext cx="247650" cy="255588"/>
            </a:xfrm>
            <a:custGeom>
              <a:avLst/>
              <a:gdLst>
                <a:gd name="T0" fmla="*/ 343 w 688"/>
                <a:gd name="T1" fmla="*/ 0 h 709"/>
                <a:gd name="T2" fmla="*/ 343 w 688"/>
                <a:gd name="T3" fmla="*/ 0 h 709"/>
                <a:gd name="T4" fmla="*/ 0 w 688"/>
                <a:gd name="T5" fmla="*/ 365 h 709"/>
                <a:gd name="T6" fmla="*/ 343 w 688"/>
                <a:gd name="T7" fmla="*/ 708 h 709"/>
                <a:gd name="T8" fmla="*/ 687 w 688"/>
                <a:gd name="T9" fmla="*/ 365 h 709"/>
                <a:gd name="T10" fmla="*/ 343 w 688"/>
                <a:gd name="T11" fmla="*/ 0 h 709"/>
                <a:gd name="T12" fmla="*/ 343 w 688"/>
                <a:gd name="T13" fmla="*/ 622 h 709"/>
                <a:gd name="T14" fmla="*/ 343 w 688"/>
                <a:gd name="T15" fmla="*/ 622 h 709"/>
                <a:gd name="T16" fmla="*/ 86 w 688"/>
                <a:gd name="T17" fmla="*/ 365 h 709"/>
                <a:gd name="T18" fmla="*/ 343 w 688"/>
                <a:gd name="T19" fmla="*/ 107 h 709"/>
                <a:gd name="T20" fmla="*/ 601 w 688"/>
                <a:gd name="T21" fmla="*/ 365 h 709"/>
                <a:gd name="T22" fmla="*/ 343 w 688"/>
                <a:gd name="T23" fmla="*/ 62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8" h="709">
                  <a:moveTo>
                    <a:pt x="343" y="0"/>
                  </a:moveTo>
                  <a:lnTo>
                    <a:pt x="343" y="0"/>
                  </a:lnTo>
                  <a:cubicBezTo>
                    <a:pt x="150" y="0"/>
                    <a:pt x="0" y="172"/>
                    <a:pt x="0" y="365"/>
                  </a:cubicBezTo>
                  <a:cubicBezTo>
                    <a:pt x="0" y="558"/>
                    <a:pt x="150" y="708"/>
                    <a:pt x="343" y="708"/>
                  </a:cubicBezTo>
                  <a:cubicBezTo>
                    <a:pt x="536" y="708"/>
                    <a:pt x="687" y="558"/>
                    <a:pt x="687" y="365"/>
                  </a:cubicBezTo>
                  <a:cubicBezTo>
                    <a:pt x="687" y="172"/>
                    <a:pt x="536" y="0"/>
                    <a:pt x="343" y="0"/>
                  </a:cubicBezTo>
                  <a:close/>
                  <a:moveTo>
                    <a:pt x="343" y="622"/>
                  </a:moveTo>
                  <a:lnTo>
                    <a:pt x="343" y="622"/>
                  </a:lnTo>
                  <a:cubicBezTo>
                    <a:pt x="193" y="622"/>
                    <a:pt x="86" y="494"/>
                    <a:pt x="86" y="365"/>
                  </a:cubicBezTo>
                  <a:cubicBezTo>
                    <a:pt x="86" y="215"/>
                    <a:pt x="193" y="107"/>
                    <a:pt x="343" y="107"/>
                  </a:cubicBezTo>
                  <a:cubicBezTo>
                    <a:pt x="494" y="107"/>
                    <a:pt x="601" y="215"/>
                    <a:pt x="601" y="365"/>
                  </a:cubicBezTo>
                  <a:cubicBezTo>
                    <a:pt x="601" y="494"/>
                    <a:pt x="494" y="622"/>
                    <a:pt x="343" y="6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520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506200" y="6235699"/>
            <a:ext cx="685800" cy="622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05642"/>
            <a:ext cx="10515600" cy="422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0" y="6235698"/>
            <a:ext cx="685800" cy="622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63" r:id="rId3"/>
    <p:sldLayoutId id="2147483661" r:id="rId4"/>
    <p:sldLayoutId id="2147483683" r:id="rId5"/>
    <p:sldLayoutId id="2147483682" r:id="rId6"/>
    <p:sldLayoutId id="2147483668" r:id="rId7"/>
    <p:sldLayoutId id="2147483679" r:id="rId8"/>
    <p:sldLayoutId id="2147483664" r:id="rId9"/>
    <p:sldLayoutId id="2147483685" r:id="rId10"/>
    <p:sldLayoutId id="2147483684" r:id="rId11"/>
    <p:sldLayoutId id="2147483650" r:id="rId12"/>
    <p:sldLayoutId id="2147483681" r:id="rId13"/>
    <p:sldLayoutId id="2147483680" r:id="rId14"/>
    <p:sldLayoutId id="2147483655" r:id="rId15"/>
    <p:sldLayoutId id="2147483672" r:id="rId16"/>
    <p:sldLayoutId id="2147483688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Tx/>
        <a:buNone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3pPr>
      <a:lvl4pPr marL="11477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4pPr>
      <a:lvl5pPr marL="160813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1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69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78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0491" y="1879940"/>
            <a:ext cx="5325742" cy="1586513"/>
          </a:xfrm>
        </p:spPr>
        <p:txBody>
          <a:bodyPr>
            <a:noAutofit/>
          </a:bodyPr>
          <a:lstStyle/>
          <a:p>
            <a:r>
              <a:rPr lang="ko-KR" altLang="en-US" sz="4000" b="0">
                <a:latin typeface="+mj-ea"/>
                <a:ea typeface="+mj-ea"/>
                <a:cs typeface="Avenir Light" charset="0"/>
              </a:rPr>
              <a:t>홈페이지 제작자료</a:t>
            </a:r>
            <a:endParaRPr lang="en-US" sz="4000" b="0">
              <a:latin typeface="+mj-ea"/>
              <a:ea typeface="+mj-ea"/>
              <a:cs typeface="Avenir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9066" y="3456404"/>
            <a:ext cx="5499761" cy="27845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500" i="0" dirty="0">
                <a:solidFill>
                  <a:srgbClr val="FFFF00"/>
                </a:solidFill>
                <a:latin typeface="+mj-ea"/>
                <a:ea typeface="+mj-ea"/>
              </a:rPr>
              <a:t>제작자료가 </a:t>
            </a:r>
            <a:r>
              <a:rPr lang="en-US" altLang="ko-KR" sz="1500" i="0" dirty="0">
                <a:solidFill>
                  <a:srgbClr val="FFFF00"/>
                </a:solidFill>
                <a:latin typeface="+mj-ea"/>
                <a:ea typeface="+mj-ea"/>
              </a:rPr>
              <a:t>100% </a:t>
            </a:r>
            <a:r>
              <a:rPr lang="ko-KR" altLang="en-US" sz="1500" i="0" dirty="0">
                <a:solidFill>
                  <a:srgbClr val="FFFF00"/>
                </a:solidFill>
                <a:latin typeface="+mj-ea"/>
                <a:ea typeface="+mj-ea"/>
              </a:rPr>
              <a:t>준비되어야</a:t>
            </a:r>
            <a:r>
              <a:rPr lang="en-US" altLang="ko-KR" sz="1500" i="0" dirty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ko-KR" altLang="en-US" sz="1500" i="0" dirty="0">
                <a:solidFill>
                  <a:srgbClr val="FFFF00"/>
                </a:solidFill>
                <a:latin typeface="+mj-ea"/>
                <a:ea typeface="+mj-ea"/>
              </a:rPr>
              <a:t>제작이 시작됩니다</a:t>
            </a:r>
            <a:r>
              <a:rPr lang="en-US" altLang="ko-KR" sz="1500" i="0" dirty="0">
                <a:solidFill>
                  <a:srgbClr val="FFFF0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 i="0" dirty="0">
                <a:latin typeface="+mj-ea"/>
                <a:ea typeface="+mj-ea"/>
              </a:rPr>
              <a:t>자료가 모두 입력되면 아래 메일로</a:t>
            </a:r>
            <a:r>
              <a:rPr lang="en-US" altLang="ko-KR" sz="1500" i="0" dirty="0">
                <a:latin typeface="+mj-ea"/>
                <a:ea typeface="+mj-ea"/>
              </a:rPr>
              <a:t> </a:t>
            </a:r>
            <a:r>
              <a:rPr lang="ko-KR" altLang="en-US" sz="1500" i="0" dirty="0">
                <a:latin typeface="+mj-ea"/>
                <a:ea typeface="+mj-ea"/>
              </a:rPr>
              <a:t>보내주시기 바랍니다</a:t>
            </a:r>
            <a:r>
              <a:rPr lang="en-US" altLang="ko-KR" sz="1500" i="0" dirty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i="0" dirty="0">
                <a:latin typeface="+mj-ea"/>
                <a:ea typeface="+mj-ea"/>
              </a:rPr>
              <a:t>ikh0416@hanmail.net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65192" y="2415299"/>
            <a:ext cx="1495764" cy="1785104"/>
            <a:chOff x="2578153" y="884295"/>
            <a:chExt cx="1240689" cy="1480688"/>
          </a:xfrm>
        </p:grpSpPr>
        <p:sp>
          <p:nvSpPr>
            <p:cNvPr id="10" name="Rectangle 9"/>
            <p:cNvSpPr/>
            <p:nvPr userDrawn="1"/>
          </p:nvSpPr>
          <p:spPr>
            <a:xfrm>
              <a:off x="2578153" y="1005885"/>
              <a:ext cx="1219147" cy="1192181"/>
            </a:xfrm>
            <a:prstGeom prst="rect">
              <a:avLst/>
            </a:prstGeom>
            <a:noFill/>
            <a:ln w="412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 </a:t>
              </a: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582011" y="884295"/>
              <a:ext cx="1236831" cy="1480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1000" b="1" i="0" kern="120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M</a:t>
              </a:r>
              <a:endParaRPr lang="en-US" sz="110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78653" y="3585298"/>
            <a:ext cx="1679699" cy="4385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100" b="1" i="0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Motivate Template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0272" cy="6858000"/>
          </a:xfrm>
        </p:spPr>
      </p:pic>
      <p:cxnSp>
        <p:nvCxnSpPr>
          <p:cNvPr id="24" name="Straight Connector 23"/>
          <p:cNvCxnSpPr/>
          <p:nvPr/>
        </p:nvCxnSpPr>
        <p:spPr>
          <a:xfrm>
            <a:off x="6097574" y="3154472"/>
            <a:ext cx="1865696" cy="0"/>
          </a:xfrm>
          <a:prstGeom prst="line">
            <a:avLst/>
          </a:prstGeom>
          <a:ln w="19050">
            <a:solidFill>
              <a:schemeClr val="bg1">
                <a:alpha val="89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1-6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5829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1-7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1870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2-1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223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2-2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487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2-3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19541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2-4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4772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2-5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628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2-6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5372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2-7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948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3-1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806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29" y="44390"/>
            <a:ext cx="5959431" cy="647272"/>
          </a:xfrm>
        </p:spPr>
        <p:txBody>
          <a:bodyPr/>
          <a:lstStyle/>
          <a:p>
            <a:r>
              <a:rPr lang="ko-KR" altLang="en-US">
                <a:latin typeface="+mj-ea"/>
                <a:ea typeface="+mj-ea"/>
              </a:rPr>
              <a:t>기본정보</a:t>
            </a:r>
            <a:endParaRPr lang="en-US">
              <a:latin typeface="+mj-ea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807" y="1146228"/>
            <a:ext cx="3178629" cy="448898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교회명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+mj-ea"/>
                <a:ea typeface="+mj-ea"/>
              </a:rPr>
              <a:t>01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>
          <a:xfrm>
            <a:off x="1554807" y="2864941"/>
            <a:ext cx="3178629" cy="448898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기본 정보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11200" y="2729251"/>
            <a:ext cx="884427" cy="653143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02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23"/>
          </p:nvPr>
        </p:nvSpPr>
        <p:spPr>
          <a:xfrm>
            <a:off x="7659516" y="1146225"/>
            <a:ext cx="3178629" cy="707067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교회명이 포함된 로고파일을 넣어주세요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latin typeface="+mj-ea"/>
                <a:ea typeface="+mj-ea"/>
              </a:rPr>
              <a:t>03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675733" y="1941056"/>
            <a:ext cx="3717075" cy="421242"/>
          </a:xfrm>
        </p:spPr>
        <p:txBody>
          <a:bodyPr>
            <a:noAutofit/>
          </a:bodyPr>
          <a:lstStyle/>
          <a:p>
            <a:r>
              <a:rPr lang="ko-KR" altLang="en-US" sz="1400" dirty="0">
                <a:latin typeface="+mj-ea"/>
                <a:ea typeface="+mj-ea"/>
              </a:rPr>
              <a:t>로고파일이 없다면 없음으로 표시해 주세요</a:t>
            </a:r>
            <a:r>
              <a:rPr lang="en-US" altLang="ko-KR" sz="1400" dirty="0">
                <a:latin typeface="+mj-ea"/>
                <a:ea typeface="+mj-ea"/>
              </a:rPr>
              <a:t>.</a:t>
            </a:r>
            <a:endParaRPr lang="en-US" sz="1400" dirty="0">
              <a:latin typeface="+mj-ea"/>
              <a:ea typeface="+mj-ea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747746" y="224441"/>
            <a:ext cx="4036588" cy="26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400" b="0" i="0" kern="120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 marL="6889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 marL="160813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00">
                <a:solidFill>
                  <a:schemeClr val="bg1"/>
                </a:solidFill>
                <a:latin typeface="+mj-ea"/>
                <a:ea typeface="+mj-ea"/>
              </a:rPr>
              <a:t>홈페이지 상단 또는 하단에 들어갈 내용들입니다</a:t>
            </a:r>
            <a:r>
              <a:rPr lang="en-US" altLang="ko-KR" sz="120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en-US" sz="12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947057" y="3450949"/>
            <a:ext cx="4034971" cy="980350"/>
          </a:xfrm>
        </p:spPr>
        <p:txBody>
          <a:bodyPr>
            <a:noAutofit/>
          </a:bodyPr>
          <a:lstStyle/>
          <a:p>
            <a:pPr algn="ctr"/>
            <a:r>
              <a:rPr lang="ko-KR" altLang="en-US" sz="1200">
                <a:latin typeface="+mj-ea"/>
                <a:ea typeface="+mj-ea"/>
              </a:rPr>
              <a:t>담임목사 </a:t>
            </a:r>
            <a:r>
              <a:rPr lang="en-US" altLang="ko-KR" sz="1200" dirty="0">
                <a:latin typeface="+mj-ea"/>
                <a:ea typeface="+mj-ea"/>
              </a:rPr>
              <a:t>:    </a:t>
            </a:r>
            <a:r>
              <a:rPr lang="ko-KR" altLang="en-US" sz="1200" dirty="0">
                <a:latin typeface="+mj-ea"/>
                <a:ea typeface="+mj-ea"/>
              </a:rPr>
              <a:t> </a:t>
            </a:r>
            <a:r>
              <a:rPr lang="en-US" altLang="ko-KR" sz="1200" dirty="0">
                <a:latin typeface="+mj-ea"/>
                <a:ea typeface="+mj-ea"/>
              </a:rPr>
              <a:t>/ </a:t>
            </a:r>
            <a:r>
              <a:rPr lang="ko-KR" altLang="en-US" sz="1200" dirty="0">
                <a:latin typeface="+mj-ea"/>
                <a:ea typeface="+mj-ea"/>
              </a:rPr>
              <a:t>주소 </a:t>
            </a:r>
            <a:r>
              <a:rPr lang="en-US" altLang="ko-KR" sz="1200" dirty="0">
                <a:latin typeface="+mj-ea"/>
                <a:ea typeface="+mj-ea"/>
              </a:rPr>
              <a:t>:</a:t>
            </a:r>
            <a:endParaRPr lang="ko-KR" altLang="en-US" sz="1200" dirty="0">
              <a:latin typeface="+mj-ea"/>
              <a:ea typeface="+mj-ea"/>
            </a:endParaRPr>
          </a:p>
          <a:p>
            <a:pPr algn="ctr"/>
            <a:r>
              <a:rPr lang="ko-KR" altLang="en-US" sz="1200" dirty="0">
                <a:latin typeface="+mj-ea"/>
                <a:ea typeface="+mj-ea"/>
              </a:rPr>
              <a:t>전화번호 </a:t>
            </a:r>
            <a:r>
              <a:rPr lang="en-US" altLang="ko-KR" sz="1200" dirty="0">
                <a:latin typeface="+mj-ea"/>
                <a:ea typeface="+mj-ea"/>
              </a:rPr>
              <a:t>:  </a:t>
            </a:r>
            <a:r>
              <a:rPr lang="ko-KR" altLang="en-US" sz="1200" dirty="0">
                <a:latin typeface="+mj-ea"/>
                <a:ea typeface="+mj-ea"/>
              </a:rPr>
              <a:t> </a:t>
            </a:r>
            <a:r>
              <a:rPr lang="en-US" altLang="ko-KR" sz="1200" dirty="0">
                <a:latin typeface="+mj-ea"/>
                <a:ea typeface="+mj-ea"/>
              </a:rPr>
              <a:t>/ </a:t>
            </a:r>
            <a:r>
              <a:rPr lang="ko-KR" altLang="en-US" sz="1200" dirty="0">
                <a:latin typeface="+mj-ea"/>
                <a:ea typeface="+mj-ea"/>
              </a:rPr>
              <a:t>팩스번호 </a:t>
            </a:r>
            <a:r>
              <a:rPr lang="en-US" altLang="ko-KR" sz="1200" dirty="0">
                <a:latin typeface="+mj-ea"/>
                <a:ea typeface="+mj-ea"/>
              </a:rPr>
              <a:t>: </a:t>
            </a:r>
          </a:p>
          <a:p>
            <a:pPr algn="ctr"/>
            <a:r>
              <a:rPr lang="ko-KR" altLang="en-US" sz="1200" dirty="0">
                <a:latin typeface="+mj-ea"/>
                <a:ea typeface="+mj-ea"/>
              </a:rPr>
              <a:t>이메일 </a:t>
            </a:r>
            <a:r>
              <a:rPr lang="en-US" altLang="ko-KR" sz="1200" dirty="0">
                <a:latin typeface="+mj-ea"/>
                <a:ea typeface="+mj-ea"/>
              </a:rPr>
              <a:t>:</a:t>
            </a:r>
            <a:endParaRPr lang="en-US" sz="1200" dirty="0">
              <a:latin typeface="+mj-ea"/>
              <a:ea typeface="+mj-ea"/>
            </a:endParaRPr>
          </a:p>
        </p:txBody>
      </p:sp>
      <p:sp>
        <p:nvSpPr>
          <p:cNvPr id="18" name="Content Placeholder 14"/>
          <p:cNvSpPr>
            <a:spLocks noGrp="1"/>
          </p:cNvSpPr>
          <p:nvPr>
            <p:ph idx="23"/>
          </p:nvPr>
        </p:nvSpPr>
        <p:spPr>
          <a:xfrm>
            <a:off x="7659516" y="3382394"/>
            <a:ext cx="3178629" cy="707067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메인페이지에 넣고 싶은</a:t>
            </a:r>
            <a:br>
              <a:rPr lang="en-US" altLang="ko-KR" sz="2000" dirty="0">
                <a:latin typeface="+mj-ea"/>
                <a:ea typeface="+mj-ea"/>
              </a:rPr>
            </a:br>
            <a:r>
              <a:rPr lang="ko-KR" altLang="en-US" sz="2000" dirty="0">
                <a:latin typeface="+mj-ea"/>
                <a:ea typeface="+mj-ea"/>
              </a:rPr>
              <a:t>카피문구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6804283" y="3294630"/>
            <a:ext cx="896054" cy="653143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04</a:t>
            </a:r>
          </a:p>
        </p:txBody>
      </p:sp>
      <p:sp>
        <p:nvSpPr>
          <p:cNvPr id="21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7659516" y="4192126"/>
            <a:ext cx="3713162" cy="790575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22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1588616" y="1622747"/>
            <a:ext cx="3713162" cy="790575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655603" y="5178490"/>
            <a:ext cx="3717075" cy="421242"/>
          </a:xfrm>
        </p:spPr>
        <p:txBody>
          <a:bodyPr>
            <a:noAutofit/>
          </a:bodyPr>
          <a:lstStyle/>
          <a:p>
            <a:r>
              <a:rPr lang="ko-KR" altLang="en-US" sz="1400" dirty="0"/>
              <a:t>메인과 서브 편집시 사용하면 좋을 화질 좋은 사진들은 별도로 첨부해 주시기 바랍니다</a:t>
            </a:r>
            <a:r>
              <a:rPr lang="en-US" altLang="ko-KR" sz="1400" dirty="0"/>
              <a:t>.</a:t>
            </a:r>
            <a:endParaRPr 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566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3-2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8546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3-3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5594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3-4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88367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3-5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9596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3-6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7158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3-7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62384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4-1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81059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4-2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99493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4-3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1249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4-4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340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"/>
          <p:cNvSpPr>
            <a:spLocks noGrp="1" noChangeArrowheads="1"/>
          </p:cNvSpPr>
          <p:nvPr>
            <p:ph type="title"/>
          </p:nvPr>
        </p:nvSpPr>
        <p:spPr>
          <a:xfrm>
            <a:off x="204432" y="122197"/>
            <a:ext cx="5549237" cy="448515"/>
          </a:xfrm>
        </p:spPr>
        <p:txBody>
          <a:bodyPr>
            <a:noAutofit/>
          </a:bodyPr>
          <a:lstStyle/>
          <a:p>
            <a:r>
              <a:rPr lang="ko-KR" altLang="en-US" sz="2800">
                <a:solidFill>
                  <a:schemeClr val="accent1"/>
                </a:solidFill>
                <a:latin typeface="+mj-ea"/>
                <a:ea typeface="+mj-ea"/>
                <a:cs typeface="Roboto Bold" charset="0"/>
                <a:sym typeface="Roboto Bold" charset="0"/>
              </a:rPr>
              <a:t>메뉴 구성</a:t>
            </a:r>
            <a:endParaRPr lang="en-US" altLang="en-US" sz="2800">
              <a:solidFill>
                <a:schemeClr val="accent1"/>
              </a:solidFill>
              <a:latin typeface="+mj-ea"/>
              <a:ea typeface="+mj-ea"/>
              <a:cs typeface="Roboto Bold" charset="0"/>
              <a:sym typeface="Roboto Bold" charset="0"/>
            </a:endParaRPr>
          </a:p>
        </p:txBody>
      </p:sp>
      <p:sp>
        <p:nvSpPr>
          <p:cNvPr id="128" name="Rectangle 3"/>
          <p:cNvSpPr>
            <a:spLocks/>
          </p:cNvSpPr>
          <p:nvPr/>
        </p:nvSpPr>
        <p:spPr bwMode="auto">
          <a:xfrm>
            <a:off x="1505695" y="4077962"/>
            <a:ext cx="9138419" cy="3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ctr"/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메뉴 예시 </a:t>
            </a:r>
            <a:r>
              <a:rPr lang="en-US" altLang="ko-KR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_ </a:t>
            </a:r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게시판인 경우 </a:t>
            </a:r>
            <a:r>
              <a:rPr lang="en-US" altLang="ko-KR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(</a:t>
            </a:r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게</a:t>
            </a:r>
            <a:r>
              <a:rPr lang="en-US" altLang="ko-KR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) </a:t>
            </a:r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라고 표시해 주세요</a:t>
            </a:r>
            <a:r>
              <a:rPr lang="en-US" altLang="ko-KR" sz="140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.</a:t>
            </a:r>
            <a:r>
              <a:rPr lang="ko-KR" altLang="en-US" sz="140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</a:t>
            </a:r>
            <a:endParaRPr lang="en-US" altLang="en-US" sz="1400" dirty="0"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grpSp>
        <p:nvGrpSpPr>
          <p:cNvPr id="129" name="Group 5"/>
          <p:cNvGrpSpPr>
            <a:grpSpLocks/>
          </p:cNvGrpSpPr>
          <p:nvPr/>
        </p:nvGrpSpPr>
        <p:grpSpPr bwMode="auto">
          <a:xfrm>
            <a:off x="2047218" y="4507418"/>
            <a:ext cx="1535623" cy="1802634"/>
            <a:chOff x="0" y="0"/>
            <a:chExt cx="3415543" cy="4312755"/>
          </a:xfrm>
        </p:grpSpPr>
        <p:grpSp>
          <p:nvGrpSpPr>
            <p:cNvPr id="130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3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34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35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33" name="Rectangle 10"/>
              <p:cNvSpPr>
                <a:spLocks/>
              </p:cNvSpPr>
              <p:nvPr/>
            </p:nvSpPr>
            <p:spPr bwMode="auto">
              <a:xfrm>
                <a:off x="563483" y="158190"/>
                <a:ext cx="2242642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2. </a:t>
                </a:r>
                <a:r>
                  <a:rPr lang="ko-KR" altLang="en-US" sz="1266">
                    <a:solidFill>
                      <a:schemeClr val="bg1"/>
                    </a:solidFill>
                  </a:rPr>
                  <a:t>소개합니다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1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2-1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r>
                <a:rPr lang="ko-KR" altLang="en-US" sz="1200">
                  <a:latin typeface="+mj-ea"/>
                  <a:ea typeface="+mj-ea"/>
                </a:rPr>
                <a:t>예배 안내</a:t>
              </a:r>
              <a:endParaRPr lang="en-US" altLang="ko-KR" sz="120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2-2. </a:t>
              </a:r>
              <a:r>
                <a:rPr lang="ko-KR" altLang="en-US" sz="1200">
                  <a:latin typeface="+mj-ea"/>
                  <a:ea typeface="+mj-ea"/>
                </a:rPr>
                <a:t>헌금 안내</a:t>
              </a:r>
              <a:endParaRPr lang="en-US" altLang="ko-KR" sz="120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2-3. </a:t>
              </a:r>
              <a:r>
                <a:rPr lang="ko-KR" altLang="en-US" sz="1200">
                  <a:latin typeface="+mj-ea"/>
                  <a:ea typeface="+mj-ea"/>
                </a:rPr>
                <a:t>섬기는 사람들</a:t>
              </a:r>
              <a:endParaRPr lang="en-US" altLang="ko-KR" sz="1200" dirty="0">
                <a:latin typeface="+mj-ea"/>
                <a:ea typeface="+mj-ea"/>
              </a:endParaRPr>
            </a:p>
          </p:txBody>
        </p:sp>
      </p:grpSp>
      <p:grpSp>
        <p:nvGrpSpPr>
          <p:cNvPr id="136" name="Group 5"/>
          <p:cNvGrpSpPr>
            <a:grpSpLocks/>
          </p:cNvGrpSpPr>
          <p:nvPr/>
        </p:nvGrpSpPr>
        <p:grpSpPr bwMode="auto">
          <a:xfrm>
            <a:off x="399170" y="4507418"/>
            <a:ext cx="1535623" cy="1802634"/>
            <a:chOff x="0" y="0"/>
            <a:chExt cx="3415543" cy="4312755"/>
          </a:xfrm>
        </p:grpSpPr>
        <p:grpSp>
          <p:nvGrpSpPr>
            <p:cNvPr id="137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3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41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42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40" name="Rectangle 10"/>
              <p:cNvSpPr>
                <a:spLocks/>
              </p:cNvSpPr>
              <p:nvPr/>
            </p:nvSpPr>
            <p:spPr bwMode="auto">
              <a:xfrm>
                <a:off x="576599" y="158190"/>
                <a:ext cx="2242642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1. </a:t>
                </a:r>
                <a:r>
                  <a:rPr lang="ko-KR" altLang="en-US" sz="1266">
                    <a:solidFill>
                      <a:schemeClr val="bg1"/>
                    </a:solidFill>
                  </a:rPr>
                  <a:t>환영합니다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8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1-1. </a:t>
              </a:r>
              <a:r>
                <a:rPr lang="ko-KR" altLang="en-US" sz="1200">
                  <a:latin typeface="+mj-ea"/>
                  <a:ea typeface="+mj-ea"/>
                </a:rPr>
                <a:t>인사말</a:t>
              </a:r>
              <a:endParaRPr lang="en-US" altLang="ko-KR" sz="120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1-2. </a:t>
              </a:r>
              <a:r>
                <a:rPr lang="ko-KR" altLang="en-US" sz="1200">
                  <a:latin typeface="+mj-ea"/>
                  <a:ea typeface="+mj-ea"/>
                </a:rPr>
                <a:t>새가족 안내</a:t>
              </a:r>
              <a:endParaRPr lang="en-US" altLang="ko-KR" sz="120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1-3. </a:t>
              </a:r>
              <a:r>
                <a:rPr lang="ko-KR" altLang="en-US" sz="1200">
                  <a:latin typeface="+mj-ea"/>
                  <a:ea typeface="+mj-ea"/>
                </a:rPr>
                <a:t>오시는 길</a:t>
              </a:r>
              <a:endParaRPr lang="en-US" altLang="ko-KR" sz="1200">
                <a:latin typeface="+mj-ea"/>
                <a:ea typeface="+mj-ea"/>
              </a:endParaRPr>
            </a:p>
          </p:txBody>
        </p:sp>
      </p:grpSp>
      <p:grpSp>
        <p:nvGrpSpPr>
          <p:cNvPr id="143" name="Group 5"/>
          <p:cNvGrpSpPr>
            <a:grpSpLocks/>
          </p:cNvGrpSpPr>
          <p:nvPr/>
        </p:nvGrpSpPr>
        <p:grpSpPr bwMode="auto">
          <a:xfrm>
            <a:off x="3695266" y="4507418"/>
            <a:ext cx="1535623" cy="1802634"/>
            <a:chOff x="0" y="0"/>
            <a:chExt cx="3415543" cy="4312755"/>
          </a:xfrm>
        </p:grpSpPr>
        <p:grpSp>
          <p:nvGrpSpPr>
            <p:cNvPr id="144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46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48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49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47" name="Rectangle 10"/>
              <p:cNvSpPr>
                <a:spLocks/>
              </p:cNvSpPr>
              <p:nvPr/>
            </p:nvSpPr>
            <p:spPr bwMode="auto">
              <a:xfrm>
                <a:off x="702535" y="158190"/>
                <a:ext cx="1964541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3. </a:t>
                </a:r>
                <a:r>
                  <a:rPr lang="ko-KR" altLang="en-US" sz="1266">
                    <a:solidFill>
                      <a:schemeClr val="bg1"/>
                    </a:solidFill>
                  </a:rPr>
                  <a:t>말씀 찬양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5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3-1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r>
                <a:rPr lang="ko-KR" altLang="en-US" sz="1200">
                  <a:latin typeface="+mj-ea"/>
                </a:rPr>
                <a:t>주일 설교</a:t>
              </a:r>
              <a:r>
                <a:rPr lang="en-US" altLang="ko-KR" sz="1200">
                  <a:latin typeface="+mj-ea"/>
                </a:rPr>
                <a:t> (</a:t>
              </a:r>
              <a:r>
                <a:rPr lang="ko-KR" altLang="en-US" sz="1200">
                  <a:latin typeface="+mj-ea"/>
                </a:rPr>
                <a:t>게</a:t>
              </a:r>
              <a:r>
                <a:rPr lang="en-US" altLang="ko-KR" sz="1200">
                  <a:latin typeface="+mj-ea"/>
                </a:rPr>
                <a:t>)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</a:rPr>
                <a:t>3-2. </a:t>
              </a:r>
              <a:r>
                <a:rPr lang="ko-KR" altLang="en-US" sz="1200">
                  <a:latin typeface="+mj-ea"/>
                </a:rPr>
                <a:t>수요 설교</a:t>
              </a:r>
              <a:r>
                <a:rPr lang="en-US" altLang="ko-KR" sz="1200">
                  <a:latin typeface="+mj-ea"/>
                </a:rPr>
                <a:t> (</a:t>
              </a:r>
              <a:r>
                <a:rPr lang="ko-KR" altLang="en-US" sz="1200">
                  <a:latin typeface="+mj-ea"/>
                </a:rPr>
                <a:t>게</a:t>
              </a:r>
              <a:r>
                <a:rPr lang="en-US" altLang="ko-KR" sz="1200">
                  <a:latin typeface="+mj-ea"/>
                </a:rPr>
                <a:t>)</a:t>
              </a:r>
            </a:p>
          </p:txBody>
        </p:sp>
      </p:grpSp>
      <p:grpSp>
        <p:nvGrpSpPr>
          <p:cNvPr id="150" name="Group 5"/>
          <p:cNvGrpSpPr>
            <a:grpSpLocks/>
          </p:cNvGrpSpPr>
          <p:nvPr/>
        </p:nvGrpSpPr>
        <p:grpSpPr bwMode="auto">
          <a:xfrm>
            <a:off x="5335893" y="4507418"/>
            <a:ext cx="1535623" cy="1802634"/>
            <a:chOff x="0" y="0"/>
            <a:chExt cx="3415543" cy="4312755"/>
          </a:xfrm>
        </p:grpSpPr>
        <p:grpSp>
          <p:nvGrpSpPr>
            <p:cNvPr id="151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5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55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56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54" name="Rectangle 10"/>
              <p:cNvSpPr>
                <a:spLocks/>
              </p:cNvSpPr>
              <p:nvPr/>
            </p:nvSpPr>
            <p:spPr bwMode="auto">
              <a:xfrm>
                <a:off x="743534" y="158190"/>
                <a:ext cx="1882537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4. </a:t>
                </a:r>
                <a:r>
                  <a:rPr lang="ko-KR" altLang="en-US" sz="1266">
                    <a:solidFill>
                      <a:schemeClr val="bg1"/>
                    </a:solidFill>
                  </a:rPr>
                  <a:t>다음세대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2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4-1. </a:t>
              </a:r>
              <a:r>
                <a:rPr lang="ko-KR" altLang="en-US" sz="1200">
                  <a:latin typeface="+mj-ea"/>
                  <a:ea typeface="+mj-ea"/>
                </a:rPr>
                <a:t>유치부</a:t>
              </a:r>
              <a:endParaRPr lang="en-US" altLang="ko-KR" sz="120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4-2. </a:t>
              </a:r>
              <a:r>
                <a:rPr lang="ko-KR" altLang="en-US" sz="1200">
                  <a:latin typeface="+mj-ea"/>
                  <a:ea typeface="+mj-ea"/>
                </a:rPr>
                <a:t>유초등부</a:t>
              </a:r>
              <a:endParaRPr lang="en-US" altLang="ko-KR" sz="1200">
                <a:latin typeface="+mj-ea"/>
              </a:endParaRP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4-3. </a:t>
              </a:r>
              <a:r>
                <a:rPr lang="ko-KR" altLang="en-US" sz="1200">
                  <a:latin typeface="+mj-ea"/>
                  <a:ea typeface="+mj-ea"/>
                </a:rPr>
                <a:t>중고등부</a:t>
              </a:r>
              <a:endParaRPr lang="en-US" altLang="ko-KR" sz="1200">
                <a:latin typeface="+mj-ea"/>
                <a:ea typeface="+mj-ea"/>
              </a:endParaRP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4-4. </a:t>
              </a:r>
              <a:r>
                <a:rPr lang="ko-KR" altLang="en-US" sz="1200">
                  <a:latin typeface="+mj-ea"/>
                  <a:ea typeface="+mj-ea"/>
                </a:rPr>
                <a:t>청년부</a:t>
              </a:r>
              <a:endParaRPr lang="en-US" altLang="ko-KR" sz="1200">
                <a:latin typeface="+mj-ea"/>
                <a:ea typeface="+mj-ea"/>
              </a:endParaRPr>
            </a:p>
          </p:txBody>
        </p:sp>
      </p:grpSp>
      <p:grpSp>
        <p:nvGrpSpPr>
          <p:cNvPr id="157" name="Group 6"/>
          <p:cNvGrpSpPr>
            <a:grpSpLocks/>
          </p:cNvGrpSpPr>
          <p:nvPr/>
        </p:nvGrpSpPr>
        <p:grpSpPr bwMode="auto">
          <a:xfrm>
            <a:off x="8619413" y="4507418"/>
            <a:ext cx="1535585" cy="412825"/>
            <a:chOff x="0" y="0"/>
            <a:chExt cx="3415457" cy="987670"/>
          </a:xfrm>
        </p:grpSpPr>
        <p:grpSp>
          <p:nvGrpSpPr>
            <p:cNvPr id="158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160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1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159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grpSp>
        <p:nvGrpSpPr>
          <p:cNvPr id="162" name="Group 5"/>
          <p:cNvGrpSpPr>
            <a:grpSpLocks/>
          </p:cNvGrpSpPr>
          <p:nvPr/>
        </p:nvGrpSpPr>
        <p:grpSpPr bwMode="auto">
          <a:xfrm>
            <a:off x="6983941" y="4506599"/>
            <a:ext cx="1535623" cy="1802634"/>
            <a:chOff x="0" y="0"/>
            <a:chExt cx="3415543" cy="4312755"/>
          </a:xfrm>
        </p:grpSpPr>
        <p:grpSp>
          <p:nvGrpSpPr>
            <p:cNvPr id="163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6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67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68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66" name="Rectangle 10"/>
              <p:cNvSpPr>
                <a:spLocks/>
              </p:cNvSpPr>
              <p:nvPr/>
            </p:nvSpPr>
            <p:spPr bwMode="auto">
              <a:xfrm>
                <a:off x="702533" y="158190"/>
                <a:ext cx="1964541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5. </a:t>
                </a:r>
                <a:r>
                  <a:rPr lang="ko-KR" altLang="en-US" sz="1266">
                    <a:solidFill>
                      <a:schemeClr val="bg1"/>
                    </a:solidFill>
                  </a:rPr>
                  <a:t>알림 나눔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4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5-1. </a:t>
              </a:r>
              <a:r>
                <a:rPr lang="ko-KR" altLang="en-US" sz="1200" dirty="0">
                  <a:latin typeface="+mj-ea"/>
                  <a:ea typeface="+mj-ea"/>
                </a:rPr>
                <a:t>교회소식 </a:t>
              </a:r>
              <a:r>
                <a:rPr lang="en-US" altLang="ko-KR" sz="1200" dirty="0">
                  <a:latin typeface="+mj-ea"/>
                  <a:ea typeface="+mj-ea"/>
                </a:rPr>
                <a:t>(</a:t>
              </a:r>
              <a:r>
                <a:rPr lang="ko-KR" altLang="en-US" sz="1200" dirty="0">
                  <a:latin typeface="+mj-ea"/>
                  <a:ea typeface="+mj-ea"/>
                </a:rPr>
                <a:t>게</a:t>
              </a:r>
              <a:r>
                <a:rPr lang="en-US" altLang="ko-KR" sz="1200" dirty="0">
                  <a:latin typeface="+mj-ea"/>
                  <a:ea typeface="+mj-ea"/>
                </a:rPr>
                <a:t>)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5-2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r>
                <a:rPr lang="ko-KR" altLang="en-US" sz="1200">
                  <a:latin typeface="+mj-ea"/>
                  <a:ea typeface="+mj-ea"/>
                </a:rPr>
                <a:t>교우동정 </a:t>
              </a:r>
              <a:r>
                <a:rPr lang="en-US" altLang="ko-KR" sz="1200">
                  <a:latin typeface="+mj-ea"/>
                  <a:ea typeface="+mj-ea"/>
                </a:rPr>
                <a:t>(</a:t>
              </a:r>
              <a:r>
                <a:rPr lang="ko-KR" altLang="en-US" sz="1200">
                  <a:latin typeface="+mj-ea"/>
                  <a:ea typeface="+mj-ea"/>
                </a:rPr>
                <a:t>게</a:t>
              </a:r>
              <a:r>
                <a:rPr lang="en-US" altLang="ko-KR" sz="1200">
                  <a:latin typeface="+mj-ea"/>
                  <a:ea typeface="+mj-ea"/>
                </a:rPr>
                <a:t>)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5-3. </a:t>
              </a:r>
              <a:r>
                <a:rPr lang="ko-KR" altLang="en-US" sz="1200">
                  <a:latin typeface="+mj-ea"/>
                  <a:ea typeface="+mj-ea"/>
                </a:rPr>
                <a:t>목회칼럼 </a:t>
              </a:r>
              <a:r>
                <a:rPr lang="en-US" altLang="ko-KR" sz="1200">
                  <a:latin typeface="+mj-ea"/>
                  <a:ea typeface="+mj-ea"/>
                </a:rPr>
                <a:t>(</a:t>
              </a:r>
              <a:r>
                <a:rPr lang="ko-KR" altLang="en-US" sz="1200">
                  <a:latin typeface="+mj-ea"/>
                  <a:ea typeface="+mj-ea"/>
                </a:rPr>
                <a:t>게</a:t>
              </a:r>
              <a:r>
                <a:rPr lang="en-US" altLang="ko-KR" sz="1200">
                  <a:latin typeface="+mj-ea"/>
                  <a:ea typeface="+mj-ea"/>
                </a:rPr>
                <a:t>)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5-4. </a:t>
              </a:r>
              <a:r>
                <a:rPr lang="ko-KR" altLang="en-US" sz="1200">
                  <a:latin typeface="+mj-ea"/>
                  <a:ea typeface="+mj-ea"/>
                </a:rPr>
                <a:t>사진앨범</a:t>
              </a:r>
              <a:r>
                <a:rPr lang="en-US" altLang="ko-KR" sz="1200">
                  <a:latin typeface="+mj-ea"/>
                </a:rPr>
                <a:t> </a:t>
              </a:r>
              <a:r>
                <a:rPr lang="en-US" altLang="ko-KR" sz="1200" dirty="0">
                  <a:latin typeface="+mj-ea"/>
                </a:rPr>
                <a:t>(</a:t>
              </a:r>
              <a:r>
                <a:rPr lang="ko-KR" altLang="en-US" sz="1200" dirty="0">
                  <a:latin typeface="+mj-ea"/>
                </a:rPr>
                <a:t>게</a:t>
              </a:r>
              <a:r>
                <a:rPr lang="en-US" altLang="ko-KR" sz="1200" dirty="0">
                  <a:latin typeface="+mj-ea"/>
                </a:rPr>
                <a:t>)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5-5. </a:t>
              </a:r>
              <a:r>
                <a:rPr lang="ko-KR" altLang="en-US" sz="1200" dirty="0">
                  <a:latin typeface="+mj-ea"/>
                  <a:ea typeface="+mj-ea"/>
                </a:rPr>
                <a:t>새가족사진</a:t>
              </a:r>
              <a:r>
                <a:rPr lang="en-US" altLang="ko-KR" sz="1200" dirty="0">
                  <a:latin typeface="+mj-ea"/>
                </a:rPr>
                <a:t> (</a:t>
              </a:r>
              <a:r>
                <a:rPr lang="ko-KR" altLang="en-US" sz="1200">
                  <a:latin typeface="+mj-ea"/>
                </a:rPr>
                <a:t>게</a:t>
              </a:r>
              <a:r>
                <a:rPr lang="en-US" altLang="ko-KR" sz="1200">
                  <a:latin typeface="+mj-ea"/>
                </a:rPr>
                <a:t>)</a:t>
              </a:r>
              <a:endParaRPr lang="en-US" altLang="ko-KR" sz="1200" dirty="0">
                <a:latin typeface="+mj-ea"/>
                <a:ea typeface="+mj-ea"/>
              </a:endParaRPr>
            </a:p>
          </p:txBody>
        </p:sp>
      </p:grpSp>
      <p:grpSp>
        <p:nvGrpSpPr>
          <p:cNvPr id="169" name="Group 6"/>
          <p:cNvGrpSpPr>
            <a:grpSpLocks/>
          </p:cNvGrpSpPr>
          <p:nvPr/>
        </p:nvGrpSpPr>
        <p:grpSpPr bwMode="auto">
          <a:xfrm>
            <a:off x="10244179" y="4507418"/>
            <a:ext cx="1535585" cy="412825"/>
            <a:chOff x="0" y="0"/>
            <a:chExt cx="3415457" cy="987670"/>
          </a:xfrm>
        </p:grpSpPr>
        <p:grpSp>
          <p:nvGrpSpPr>
            <p:cNvPr id="170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172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73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171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sp>
        <p:nvSpPr>
          <p:cNvPr id="174" name="Rectangle 3"/>
          <p:cNvSpPr>
            <a:spLocks/>
          </p:cNvSpPr>
          <p:nvPr/>
        </p:nvSpPr>
        <p:spPr bwMode="auto">
          <a:xfrm>
            <a:off x="1483403" y="851430"/>
            <a:ext cx="9138419" cy="3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ctr"/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아래 메뉴 예시를 보시고 원하시는 메뉴명을 입력해 주세요</a:t>
            </a:r>
            <a:r>
              <a:rPr lang="en-US" altLang="ko-KR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. </a:t>
            </a:r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예시를 수정하셔도 됩니다</a:t>
            </a:r>
            <a:r>
              <a:rPr lang="en-US" altLang="ko-KR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.</a:t>
            </a:r>
            <a:endParaRPr lang="en-US" altLang="en-US" sz="1400" dirty="0"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grpSp>
        <p:nvGrpSpPr>
          <p:cNvPr id="175" name="Group 5"/>
          <p:cNvGrpSpPr>
            <a:grpSpLocks/>
          </p:cNvGrpSpPr>
          <p:nvPr/>
        </p:nvGrpSpPr>
        <p:grpSpPr bwMode="auto">
          <a:xfrm>
            <a:off x="2069316" y="1280886"/>
            <a:ext cx="1535623" cy="2296815"/>
            <a:chOff x="0" y="0"/>
            <a:chExt cx="3415543" cy="5495070"/>
          </a:xfrm>
        </p:grpSpPr>
        <p:grpSp>
          <p:nvGrpSpPr>
            <p:cNvPr id="176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78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80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81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79" name="Rectangle 10"/>
              <p:cNvSpPr>
                <a:spLocks/>
              </p:cNvSpPr>
              <p:nvPr/>
            </p:nvSpPr>
            <p:spPr bwMode="auto">
              <a:xfrm>
                <a:off x="1463750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2.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7" name="Rectangle 11"/>
            <p:cNvSpPr>
              <a:spLocks/>
            </p:cNvSpPr>
            <p:nvPr/>
          </p:nvSpPr>
          <p:spPr bwMode="auto">
            <a:xfrm>
              <a:off x="0" y="1234658"/>
              <a:ext cx="3255538" cy="426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2-1.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2-2.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2-3.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2-4.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2-5.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2-6.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2-7.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endParaRPr lang="en-US" altLang="ko-KR" sz="1200">
                <a:latin typeface="+mj-ea"/>
                <a:ea typeface="+mj-ea"/>
              </a:endParaRPr>
            </a:p>
          </p:txBody>
        </p:sp>
      </p:grpSp>
      <p:grpSp>
        <p:nvGrpSpPr>
          <p:cNvPr id="182" name="Group 5"/>
          <p:cNvGrpSpPr>
            <a:grpSpLocks/>
          </p:cNvGrpSpPr>
          <p:nvPr/>
        </p:nvGrpSpPr>
        <p:grpSpPr bwMode="auto">
          <a:xfrm>
            <a:off x="421268" y="1280886"/>
            <a:ext cx="1535623" cy="2617167"/>
            <a:chOff x="0" y="0"/>
            <a:chExt cx="3415543" cy="6261504"/>
          </a:xfrm>
        </p:grpSpPr>
        <p:grpSp>
          <p:nvGrpSpPr>
            <p:cNvPr id="183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8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87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88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86" name="Rectangle 10"/>
              <p:cNvSpPr>
                <a:spLocks/>
              </p:cNvSpPr>
              <p:nvPr/>
            </p:nvSpPr>
            <p:spPr bwMode="auto">
              <a:xfrm>
                <a:off x="1476864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1.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4" name="Rectangle 11"/>
            <p:cNvSpPr>
              <a:spLocks/>
            </p:cNvSpPr>
            <p:nvPr/>
          </p:nvSpPr>
          <p:spPr bwMode="auto">
            <a:xfrm>
              <a:off x="0" y="1234658"/>
              <a:ext cx="3255538" cy="5026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1-1.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1-2. </a:t>
              </a:r>
              <a:endParaRPr lang="en-US" altLang="ko-KR" sz="1200">
                <a:latin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1-3.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1-4.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1-5.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1-6.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1-7.</a:t>
              </a:r>
            </a:p>
          </p:txBody>
        </p:sp>
      </p:grpSp>
      <p:grpSp>
        <p:nvGrpSpPr>
          <p:cNvPr id="189" name="Group 5"/>
          <p:cNvGrpSpPr>
            <a:grpSpLocks/>
          </p:cNvGrpSpPr>
          <p:nvPr/>
        </p:nvGrpSpPr>
        <p:grpSpPr bwMode="auto">
          <a:xfrm>
            <a:off x="3717364" y="1280886"/>
            <a:ext cx="1535623" cy="2296815"/>
            <a:chOff x="0" y="0"/>
            <a:chExt cx="3415543" cy="5495070"/>
          </a:xfrm>
        </p:grpSpPr>
        <p:grpSp>
          <p:nvGrpSpPr>
            <p:cNvPr id="190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9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94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95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93" name="Rectangle 10"/>
              <p:cNvSpPr>
                <a:spLocks/>
              </p:cNvSpPr>
              <p:nvPr/>
            </p:nvSpPr>
            <p:spPr bwMode="auto">
              <a:xfrm>
                <a:off x="1463750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3.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1" name="Rectangle 11"/>
            <p:cNvSpPr>
              <a:spLocks/>
            </p:cNvSpPr>
            <p:nvPr/>
          </p:nvSpPr>
          <p:spPr bwMode="auto">
            <a:xfrm>
              <a:off x="0" y="1234658"/>
              <a:ext cx="3255538" cy="426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3-1.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3-2.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3-3.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3-4.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3-5.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3-6.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3-7.</a:t>
              </a:r>
            </a:p>
          </p:txBody>
        </p:sp>
      </p:grpSp>
      <p:grpSp>
        <p:nvGrpSpPr>
          <p:cNvPr id="196" name="Group 5"/>
          <p:cNvGrpSpPr>
            <a:grpSpLocks/>
          </p:cNvGrpSpPr>
          <p:nvPr/>
        </p:nvGrpSpPr>
        <p:grpSpPr bwMode="auto">
          <a:xfrm>
            <a:off x="5357991" y="1280886"/>
            <a:ext cx="1535623" cy="2385592"/>
            <a:chOff x="0" y="0"/>
            <a:chExt cx="3415543" cy="5707467"/>
          </a:xfrm>
        </p:grpSpPr>
        <p:grpSp>
          <p:nvGrpSpPr>
            <p:cNvPr id="197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9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201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202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200" name="Rectangle 10"/>
              <p:cNvSpPr>
                <a:spLocks/>
              </p:cNvSpPr>
              <p:nvPr/>
            </p:nvSpPr>
            <p:spPr bwMode="auto">
              <a:xfrm>
                <a:off x="1463748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4.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8" name="Rectangle 11"/>
            <p:cNvSpPr>
              <a:spLocks/>
            </p:cNvSpPr>
            <p:nvPr/>
          </p:nvSpPr>
          <p:spPr bwMode="auto">
            <a:xfrm>
              <a:off x="0" y="1234658"/>
              <a:ext cx="3255538" cy="4472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4-1.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4-2.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4-3.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4-4.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4-5.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4-6.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4-7.</a:t>
              </a:r>
            </a:p>
          </p:txBody>
        </p:sp>
      </p:grpSp>
      <p:grpSp>
        <p:nvGrpSpPr>
          <p:cNvPr id="203" name="Group 6"/>
          <p:cNvGrpSpPr>
            <a:grpSpLocks/>
          </p:cNvGrpSpPr>
          <p:nvPr/>
        </p:nvGrpSpPr>
        <p:grpSpPr bwMode="auto">
          <a:xfrm>
            <a:off x="8641511" y="1280886"/>
            <a:ext cx="1535585" cy="412825"/>
            <a:chOff x="0" y="0"/>
            <a:chExt cx="3415457" cy="987670"/>
          </a:xfrm>
        </p:grpSpPr>
        <p:grpSp>
          <p:nvGrpSpPr>
            <p:cNvPr id="204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206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07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205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grpSp>
        <p:nvGrpSpPr>
          <p:cNvPr id="208" name="Group 5"/>
          <p:cNvGrpSpPr>
            <a:grpSpLocks/>
          </p:cNvGrpSpPr>
          <p:nvPr/>
        </p:nvGrpSpPr>
        <p:grpSpPr bwMode="auto">
          <a:xfrm>
            <a:off x="7006039" y="1280067"/>
            <a:ext cx="1535623" cy="2297634"/>
            <a:chOff x="0" y="0"/>
            <a:chExt cx="3415543" cy="5497030"/>
          </a:xfrm>
        </p:grpSpPr>
        <p:grpSp>
          <p:nvGrpSpPr>
            <p:cNvPr id="209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21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213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214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212" name="Rectangle 10"/>
              <p:cNvSpPr>
                <a:spLocks/>
              </p:cNvSpPr>
              <p:nvPr/>
            </p:nvSpPr>
            <p:spPr bwMode="auto">
              <a:xfrm>
                <a:off x="1463750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5.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0" name="Rectangle 11"/>
            <p:cNvSpPr>
              <a:spLocks/>
            </p:cNvSpPr>
            <p:nvPr/>
          </p:nvSpPr>
          <p:spPr bwMode="auto">
            <a:xfrm>
              <a:off x="0" y="1234658"/>
              <a:ext cx="3255538" cy="426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5-1.                     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5-2.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5-3.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5-4.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5-5.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5-6.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5-7. </a:t>
              </a:r>
            </a:p>
          </p:txBody>
        </p:sp>
      </p:grpSp>
      <p:grpSp>
        <p:nvGrpSpPr>
          <p:cNvPr id="215" name="Group 6"/>
          <p:cNvGrpSpPr>
            <a:grpSpLocks/>
          </p:cNvGrpSpPr>
          <p:nvPr/>
        </p:nvGrpSpPr>
        <p:grpSpPr bwMode="auto">
          <a:xfrm>
            <a:off x="10266277" y="1280886"/>
            <a:ext cx="1535585" cy="412825"/>
            <a:chOff x="0" y="0"/>
            <a:chExt cx="3415457" cy="987670"/>
          </a:xfrm>
        </p:grpSpPr>
        <p:grpSp>
          <p:nvGrpSpPr>
            <p:cNvPr id="216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218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19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217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sp>
        <p:nvSpPr>
          <p:cNvPr id="220" name="Rectangle 10"/>
          <p:cNvSpPr>
            <a:spLocks/>
          </p:cNvSpPr>
          <p:nvPr/>
        </p:nvSpPr>
        <p:spPr bwMode="auto">
          <a:xfrm>
            <a:off x="10905106" y="1347295"/>
            <a:ext cx="198773" cy="2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/>
            <a:r>
              <a:rPr lang="en-US" altLang="ko-KR" sz="1266">
                <a:solidFill>
                  <a:schemeClr val="bg1"/>
                </a:solidFill>
              </a:rPr>
              <a:t>7. </a:t>
            </a:r>
            <a:endParaRPr lang="en-US" altLang="en-US" sz="1266">
              <a:solidFill>
                <a:schemeClr val="bg1"/>
              </a:solidFill>
            </a:endParaRPr>
          </a:p>
        </p:txBody>
      </p:sp>
      <p:sp>
        <p:nvSpPr>
          <p:cNvPr id="221" name="Rectangle 10"/>
          <p:cNvSpPr>
            <a:spLocks/>
          </p:cNvSpPr>
          <p:nvPr/>
        </p:nvSpPr>
        <p:spPr bwMode="auto">
          <a:xfrm>
            <a:off x="9205197" y="1350084"/>
            <a:ext cx="198773" cy="2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/>
            <a:r>
              <a:rPr lang="en-US" altLang="ko-KR" sz="1266">
                <a:solidFill>
                  <a:schemeClr val="bg1"/>
                </a:solidFill>
              </a:rPr>
              <a:t>6. </a:t>
            </a:r>
            <a:endParaRPr lang="en-US" altLang="en-US" sz="1266">
              <a:solidFill>
                <a:schemeClr val="bg1"/>
              </a:solidFill>
            </a:endParaRPr>
          </a:p>
        </p:txBody>
      </p:sp>
      <p:sp>
        <p:nvSpPr>
          <p:cNvPr id="222" name="Rectangle 11"/>
          <p:cNvSpPr>
            <a:spLocks/>
          </p:cNvSpPr>
          <p:nvPr/>
        </p:nvSpPr>
        <p:spPr bwMode="auto">
          <a:xfrm>
            <a:off x="8710771" y="1766997"/>
            <a:ext cx="1463685" cy="17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6-1.                     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6-2.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6-3.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6-4.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6-5.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6-6.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6-7. </a:t>
            </a:r>
          </a:p>
        </p:txBody>
      </p:sp>
      <p:sp>
        <p:nvSpPr>
          <p:cNvPr id="223" name="Rectangle 11"/>
          <p:cNvSpPr>
            <a:spLocks/>
          </p:cNvSpPr>
          <p:nvPr/>
        </p:nvSpPr>
        <p:spPr bwMode="auto">
          <a:xfrm>
            <a:off x="10328957" y="1775121"/>
            <a:ext cx="1463685" cy="17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7-1.                     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7-2.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7-3.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7-4.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7-5.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7-6.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7-7. </a:t>
            </a:r>
          </a:p>
        </p:txBody>
      </p:sp>
      <p:sp>
        <p:nvSpPr>
          <p:cNvPr id="224" name="Rectangle 22"/>
          <p:cNvSpPr/>
          <p:nvPr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1653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4-5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68134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4-6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8517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4-7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6853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5-1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13404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5-2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95876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5-3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9109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5-4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56000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5-5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35184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5-6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05181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5-7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837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938" y="471920"/>
            <a:ext cx="8229957" cy="841973"/>
          </a:xfrm>
        </p:spPr>
        <p:txBody>
          <a:bodyPr wrap="square">
            <a:noAutofit/>
          </a:bodyPr>
          <a:lstStyle/>
          <a:p>
            <a:r>
              <a:rPr lang="ko-KR" altLang="en-US" sz="2400" dirty="0">
                <a:latin typeface="+mj-ea"/>
                <a:ea typeface="+mj-ea"/>
              </a:rPr>
              <a:t>다음은 서브 내용을 입력해 주실 차례입니다</a:t>
            </a:r>
            <a:r>
              <a:rPr lang="en-US" altLang="ko-KR" sz="2400" dirty="0">
                <a:latin typeface="+mj-ea"/>
                <a:ea typeface="+mj-ea"/>
              </a:rPr>
              <a:t>.</a:t>
            </a:r>
            <a:br>
              <a:rPr lang="en-US" altLang="ko-KR" sz="2400" dirty="0">
                <a:latin typeface="+mj-ea"/>
                <a:ea typeface="+mj-ea"/>
              </a:rPr>
            </a:br>
            <a:r>
              <a:rPr lang="ko-KR" altLang="en-US" sz="1800" dirty="0">
                <a:solidFill>
                  <a:srgbClr val="FFFF00"/>
                </a:solidFill>
                <a:latin typeface="+mj-ea"/>
                <a:ea typeface="+mj-ea"/>
              </a:rPr>
              <a:t>아래 주의사항을 꼭 읽어 보시고 넣어주세요</a:t>
            </a:r>
            <a:r>
              <a:rPr lang="en-US" altLang="ko-KR" sz="1800" dirty="0">
                <a:solidFill>
                  <a:srgbClr val="FFFF00"/>
                </a:solidFill>
                <a:latin typeface="+mj-ea"/>
                <a:ea typeface="+mj-ea"/>
              </a:rPr>
              <a:t>.</a:t>
            </a:r>
            <a:endParaRPr lang="en-US" sz="1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831" y="1381552"/>
            <a:ext cx="9579005" cy="501036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메뉴구성에서 입력하신 </a:t>
            </a:r>
            <a:r>
              <a:rPr lang="ko-KR" altLang="en-US" dirty="0" err="1">
                <a:latin typeface="+mj-ea"/>
                <a:ea typeface="+mj-ea"/>
              </a:rPr>
              <a:t>메뉴명</a:t>
            </a:r>
            <a:r>
              <a:rPr lang="ko-KR" altLang="en-US" dirty="0">
                <a:latin typeface="+mj-ea"/>
                <a:ea typeface="+mj-ea"/>
              </a:rPr>
              <a:t> 번호와 내용을 정확히 맞춰주세요</a:t>
            </a:r>
            <a:r>
              <a:rPr lang="en-US" altLang="ko-KR" dirty="0">
                <a:latin typeface="+mj-ea"/>
                <a:ea typeface="+mj-ea"/>
              </a:rPr>
              <a:t>. ( </a:t>
            </a:r>
            <a:r>
              <a:rPr lang="ko-KR" altLang="en-US" dirty="0">
                <a:latin typeface="+mj-ea"/>
                <a:ea typeface="+mj-ea"/>
              </a:rPr>
              <a:t>예</a:t>
            </a:r>
            <a:r>
              <a:rPr lang="en-US" altLang="ko-KR" dirty="0">
                <a:latin typeface="+mj-ea"/>
                <a:ea typeface="+mj-ea"/>
              </a:rPr>
              <a:t>: 1-1. </a:t>
            </a:r>
            <a:r>
              <a:rPr lang="ko-KR" altLang="en-US" dirty="0">
                <a:latin typeface="+mj-ea"/>
                <a:ea typeface="+mj-ea"/>
              </a:rPr>
              <a:t>인사말 </a:t>
            </a:r>
            <a:r>
              <a:rPr lang="en-US" altLang="ko-KR" dirty="0">
                <a:latin typeface="+mj-ea"/>
                <a:ea typeface="+mj-ea"/>
              </a:rPr>
              <a:t>)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공지사항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사진앨범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주일설교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등과 같은 게시판형태는 </a:t>
            </a:r>
            <a:r>
              <a:rPr lang="en-US" altLang="ko-KR" dirty="0">
                <a:latin typeface="+mj-ea"/>
                <a:ea typeface="+mj-ea"/>
              </a:rPr>
              <a:t>‘</a:t>
            </a:r>
            <a:r>
              <a:rPr lang="ko-KR" altLang="en-US" dirty="0">
                <a:latin typeface="+mj-ea"/>
                <a:ea typeface="+mj-ea"/>
              </a:rPr>
              <a:t>게시판</a:t>
            </a:r>
            <a:r>
              <a:rPr lang="en-US" altLang="ko-KR" dirty="0">
                <a:latin typeface="+mj-ea"/>
                <a:ea typeface="+mj-ea"/>
              </a:rPr>
              <a:t>’ </a:t>
            </a:r>
            <a:r>
              <a:rPr lang="ko-KR" altLang="en-US" dirty="0">
                <a:latin typeface="+mj-ea"/>
                <a:ea typeface="+mj-ea"/>
              </a:rPr>
              <a:t>이라고만 입력해 주세요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ea"/>
                <a:ea typeface="+mj-ea"/>
              </a:rPr>
              <a:t>3. </a:t>
            </a:r>
            <a:r>
              <a:rPr lang="ko-KR" altLang="en-US" dirty="0" err="1">
                <a:latin typeface="+mj-ea"/>
                <a:ea typeface="+mj-ea"/>
              </a:rPr>
              <a:t>오시는길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약도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은 </a:t>
            </a:r>
            <a:r>
              <a:rPr lang="en-US" altLang="ko-KR" dirty="0">
                <a:latin typeface="+mj-ea"/>
                <a:ea typeface="+mj-ea"/>
              </a:rPr>
              <a:t>‘</a:t>
            </a:r>
            <a:r>
              <a:rPr lang="ko-KR" altLang="en-US" dirty="0" err="1">
                <a:latin typeface="+mj-ea"/>
                <a:ea typeface="+mj-ea"/>
              </a:rPr>
              <a:t>구글지도</a:t>
            </a:r>
            <a:r>
              <a:rPr lang="en-US" altLang="ko-KR" dirty="0">
                <a:latin typeface="+mj-ea"/>
                <a:ea typeface="+mj-ea"/>
              </a:rPr>
              <a:t>’ </a:t>
            </a:r>
            <a:r>
              <a:rPr lang="ko-KR" altLang="en-US" dirty="0">
                <a:latin typeface="+mj-ea"/>
                <a:ea typeface="+mj-ea"/>
              </a:rPr>
              <a:t>를 사용하여 만들어 드리니 아무것도 입력하지 않으셔도 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기존 홈페이지가 있는 경우 이미지로 만들어진 페이지 내용을 그대로 복사해서 붙여 넣으시면</a:t>
            </a:r>
            <a:endParaRPr lang="en-US" altLang="ko-KR" dirty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+mj-ea"/>
                <a:ea typeface="+mj-ea"/>
              </a:rPr>
              <a:t>    </a:t>
            </a:r>
            <a:r>
              <a:rPr lang="ko-KR" altLang="en-US" dirty="0">
                <a:latin typeface="+mj-ea"/>
                <a:ea typeface="+mj-ea"/>
              </a:rPr>
              <a:t>안되며 꼭 타이핑 해 주시거나 텍스트로 된 것을 복사해 주셔야 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  <a:ea typeface="+mj-ea"/>
              </a:rPr>
              <a:t>5. </a:t>
            </a:r>
            <a:r>
              <a:rPr lang="ko-KR" altLang="en-US" dirty="0">
                <a:latin typeface="+mj-ea"/>
                <a:ea typeface="+mj-ea"/>
              </a:rPr>
              <a:t>조직도 같은 그림은 요즘 없어지는 추세이고 </a:t>
            </a:r>
            <a:r>
              <a:rPr lang="ko-KR" altLang="en-US" dirty="0" err="1">
                <a:latin typeface="+mj-ea"/>
                <a:ea typeface="+mj-ea"/>
              </a:rPr>
              <a:t>반응형에</a:t>
            </a:r>
            <a:r>
              <a:rPr lang="ko-KR" altLang="en-US" dirty="0">
                <a:latin typeface="+mj-ea"/>
                <a:ea typeface="+mj-ea"/>
              </a:rPr>
              <a:t> 문제가 되어 제작해 드리지 않습니다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r>
              <a:rPr lang="ko-KR" altLang="en-US" dirty="0">
                <a:latin typeface="+mj-ea"/>
                <a:ea typeface="+mj-ea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  <a:ea typeface="+mj-ea"/>
              </a:rPr>
              <a:t>6. </a:t>
            </a:r>
            <a:r>
              <a:rPr lang="ko-KR" altLang="en-US" dirty="0">
                <a:latin typeface="+mj-ea"/>
                <a:ea typeface="+mj-ea"/>
              </a:rPr>
              <a:t>일정관리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 err="1">
                <a:latin typeface="+mj-ea"/>
                <a:ea typeface="+mj-ea"/>
              </a:rPr>
              <a:t>달력형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와 신청</a:t>
            </a:r>
            <a:r>
              <a:rPr lang="en-US" altLang="ko-KR" dirty="0">
                <a:latin typeface="+mj-ea"/>
                <a:ea typeface="+mj-ea"/>
              </a:rPr>
              <a:t>/</a:t>
            </a:r>
            <a:r>
              <a:rPr lang="ko-KR" altLang="en-US" dirty="0">
                <a:latin typeface="+mj-ea"/>
                <a:ea typeface="+mj-ea"/>
              </a:rPr>
              <a:t>등록폼은 사용성이 좋은 구글폼을 이용하여 붙여 드립니다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  <a:ea typeface="+mj-ea"/>
              </a:rPr>
              <a:t>   </a:t>
            </a:r>
            <a:r>
              <a:rPr lang="ko-KR" altLang="en-US" dirty="0">
                <a:latin typeface="+mj-ea"/>
                <a:ea typeface="+mj-ea"/>
              </a:rPr>
              <a:t>필요하신 경우 교회용 구글 이메일을 만들어 구글아이디와 비밀번호를 적어 주시기 바랍니다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  <a:ea typeface="+mj-ea"/>
              </a:rPr>
              <a:t>   </a:t>
            </a:r>
            <a:r>
              <a:rPr lang="ko-KR" altLang="en-US" dirty="0">
                <a:latin typeface="+mj-ea"/>
                <a:ea typeface="+mj-ea"/>
              </a:rPr>
              <a:t>구글 이메일 생성시 복구 이메일을 넣는 부분에 자신의 이메일을 꼭 넣어주시기 바랍니다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  <a:ea typeface="+mj-ea"/>
              </a:rPr>
              <a:t>   </a:t>
            </a:r>
            <a:r>
              <a:rPr lang="en-US" altLang="ko-KR" dirty="0">
                <a:solidFill>
                  <a:srgbClr val="FFFF00"/>
                </a:solidFill>
                <a:latin typeface="+mj-ea"/>
                <a:ea typeface="+mj-ea"/>
              </a:rPr>
              <a:t>- </a:t>
            </a:r>
            <a:r>
              <a:rPr lang="ko-KR" altLang="en-US" dirty="0">
                <a:solidFill>
                  <a:srgbClr val="FFFF00"/>
                </a:solidFill>
                <a:latin typeface="+mj-ea"/>
                <a:ea typeface="+mj-ea"/>
              </a:rPr>
              <a:t>저희에게 알려주셔야 할 정보 </a:t>
            </a:r>
            <a:r>
              <a:rPr lang="en-US" altLang="ko-KR" dirty="0">
                <a:solidFill>
                  <a:srgbClr val="FFFF00"/>
                </a:solidFill>
                <a:latin typeface="+mj-ea"/>
                <a:ea typeface="+mj-ea"/>
              </a:rPr>
              <a:t>: </a:t>
            </a:r>
            <a:r>
              <a:rPr lang="ko-KR" altLang="en-US" dirty="0">
                <a:solidFill>
                  <a:srgbClr val="FFFF00"/>
                </a:solidFill>
                <a:latin typeface="+mj-ea"/>
                <a:ea typeface="+mj-ea"/>
              </a:rPr>
              <a:t>생성한 구글이메일과 비밀번호</a:t>
            </a:r>
            <a:r>
              <a:rPr lang="en-US" altLang="ko-KR" dirty="0">
                <a:solidFill>
                  <a:srgbClr val="FFFF00"/>
                </a:solidFill>
                <a:latin typeface="+mj-ea"/>
                <a:ea typeface="+mj-ea"/>
              </a:rPr>
              <a:t>, </a:t>
            </a:r>
            <a:r>
              <a:rPr lang="ko-KR" altLang="en-US" dirty="0">
                <a:solidFill>
                  <a:srgbClr val="FFFF00"/>
                </a:solidFill>
                <a:latin typeface="+mj-ea"/>
                <a:ea typeface="+mj-ea"/>
              </a:rPr>
              <a:t>복구 이메일 주소 </a:t>
            </a:r>
            <a:endParaRPr lang="en-US" altLang="ko-KR" dirty="0">
              <a:solidFill>
                <a:srgbClr val="FFFF00"/>
              </a:solidFill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+mj-ea"/>
                <a:ea typeface="+mj-ea"/>
              </a:rPr>
              <a:t>7. </a:t>
            </a:r>
            <a:r>
              <a:rPr lang="ko-KR" altLang="en-US" dirty="0">
                <a:latin typeface="+mj-ea"/>
                <a:ea typeface="+mj-ea"/>
              </a:rPr>
              <a:t>연혁은 다음과 같은 방식으로 넣어주세요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FF00"/>
                </a:solidFill>
                <a:latin typeface="+mj-ea"/>
                <a:ea typeface="+mj-ea"/>
              </a:rPr>
              <a:t>  (1) </a:t>
            </a:r>
            <a:r>
              <a:rPr lang="ko-KR" altLang="en-US" dirty="0">
                <a:solidFill>
                  <a:srgbClr val="FFFF00"/>
                </a:solidFill>
                <a:latin typeface="+mj-ea"/>
                <a:ea typeface="+mj-ea"/>
              </a:rPr>
              <a:t>아래 예시처럼 년도와 월은 엔터로 구분되어야 합니다</a:t>
            </a:r>
            <a:r>
              <a:rPr lang="en-US" altLang="ko-KR" dirty="0">
                <a:solidFill>
                  <a:srgbClr val="FFFF00"/>
                </a:solidFill>
                <a:latin typeface="+mj-ea"/>
                <a:ea typeface="+mj-ea"/>
              </a:rPr>
              <a:t>.</a:t>
            </a:r>
            <a:endParaRPr lang="en-US" dirty="0">
              <a:solidFill>
                <a:srgbClr val="FFFF00"/>
              </a:solidFill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FF00"/>
                </a:solidFill>
                <a:latin typeface="+mj-ea"/>
                <a:ea typeface="+mj-ea"/>
              </a:rPr>
              <a:t>       </a:t>
            </a:r>
            <a:r>
              <a:rPr lang="en-US" dirty="0">
                <a:latin typeface="+mj-ea"/>
                <a:ea typeface="+mj-ea"/>
              </a:rPr>
              <a:t>2010</a:t>
            </a:r>
            <a:r>
              <a:rPr lang="ko-KR" altLang="en-US" dirty="0">
                <a:latin typeface="+mj-ea"/>
                <a:ea typeface="+mj-ea"/>
              </a:rPr>
              <a:t>년 </a:t>
            </a:r>
            <a:endParaRPr lang="en-US" altLang="ko-KR" dirty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  <a:ea typeface="+mj-ea"/>
              </a:rPr>
              <a:t>    03</a:t>
            </a:r>
            <a:r>
              <a:rPr lang="ko-KR" altLang="en-US" dirty="0">
                <a:latin typeface="+mj-ea"/>
                <a:ea typeface="+mj-ea"/>
              </a:rPr>
              <a:t>월 </a:t>
            </a:r>
            <a:r>
              <a:rPr lang="en-US" altLang="ko-KR" dirty="0">
                <a:latin typeface="+mj-ea"/>
                <a:ea typeface="+mj-ea"/>
              </a:rPr>
              <a:t>/ </a:t>
            </a:r>
            <a:r>
              <a:rPr lang="ko-KR" altLang="en-US" dirty="0">
                <a:latin typeface="+mj-ea"/>
                <a:ea typeface="+mj-ea"/>
              </a:rPr>
              <a:t>홍길동목사 부임</a:t>
            </a:r>
            <a:endParaRPr lang="en-US" altLang="ko-KR" dirty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+mj-ea"/>
                <a:ea typeface="+mj-ea"/>
              </a:rPr>
              <a:t>       01</a:t>
            </a:r>
            <a:r>
              <a:rPr lang="ko-KR" altLang="en-US" dirty="0">
                <a:latin typeface="+mj-ea"/>
                <a:ea typeface="+mj-ea"/>
              </a:rPr>
              <a:t>월 </a:t>
            </a:r>
            <a:r>
              <a:rPr lang="en-US" altLang="ko-KR" dirty="0">
                <a:latin typeface="+mj-ea"/>
                <a:ea typeface="+mj-ea"/>
              </a:rPr>
              <a:t>/ 05</a:t>
            </a:r>
            <a:r>
              <a:rPr lang="ko-KR" altLang="en-US" dirty="0">
                <a:latin typeface="+mj-ea"/>
                <a:ea typeface="+mj-ea"/>
              </a:rPr>
              <a:t>일 </a:t>
            </a:r>
            <a:r>
              <a:rPr lang="en-US" altLang="ko-KR" dirty="0">
                <a:latin typeface="+mj-ea"/>
                <a:ea typeface="+mj-ea"/>
              </a:rPr>
              <a:t>~ 10</a:t>
            </a:r>
            <a:r>
              <a:rPr lang="ko-KR" altLang="en-US" dirty="0">
                <a:latin typeface="+mj-ea"/>
                <a:ea typeface="+mj-ea"/>
              </a:rPr>
              <a:t>일 신년부흥회</a:t>
            </a:r>
            <a:endParaRPr lang="en-US" altLang="ko-KR" dirty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FF00"/>
                </a:solidFill>
                <a:latin typeface="+mj-ea"/>
                <a:ea typeface="+mj-ea"/>
              </a:rPr>
              <a:t>  (2)  </a:t>
            </a:r>
            <a:r>
              <a:rPr lang="ko-KR" altLang="en-US" dirty="0">
                <a:solidFill>
                  <a:srgbClr val="FFFF00"/>
                </a:solidFill>
                <a:latin typeface="+mj-ea"/>
                <a:ea typeface="+mj-ea"/>
              </a:rPr>
              <a:t>년도 순서를 과거년도부터 보이게 할지 최근 년도부터 보이게 할지 꼭 순서대로 입력해 주시기 바랍니다</a:t>
            </a:r>
            <a:r>
              <a:rPr lang="en-US" altLang="ko-KR" dirty="0">
                <a:solidFill>
                  <a:srgbClr val="FFFF00"/>
                </a:solidFill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FF00"/>
                </a:solidFill>
                <a:latin typeface="+mj-ea"/>
                <a:ea typeface="+mj-ea"/>
              </a:rPr>
              <a:t>       </a:t>
            </a:r>
            <a:r>
              <a:rPr lang="ko-KR" altLang="en-US" dirty="0">
                <a:solidFill>
                  <a:srgbClr val="FFFF00"/>
                </a:solidFill>
                <a:latin typeface="+mj-ea"/>
                <a:ea typeface="+mj-ea"/>
              </a:rPr>
              <a:t>입력하신 순서대로 진행됩니다</a:t>
            </a:r>
            <a:r>
              <a:rPr lang="en-US" altLang="ko-KR" dirty="0">
                <a:solidFill>
                  <a:srgbClr val="FFFF00"/>
                </a:solidFill>
                <a:latin typeface="+mj-ea"/>
                <a:ea typeface="+mj-ea"/>
              </a:rPr>
              <a:t>.</a:t>
            </a:r>
            <a:r>
              <a:rPr lang="ko-KR" altLang="en-US" dirty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dirty="0">
                <a:solidFill>
                  <a:srgbClr val="FFFF00"/>
                </a:solidFill>
                <a:latin typeface="+mj-ea"/>
                <a:ea typeface="+mj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954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6-1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5267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6-2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44113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6-3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6005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6-4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56692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6-5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7775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6-6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1740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6-7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5944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7-1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79800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7-2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70329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7-3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909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1-1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696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7-4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44573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7-5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10890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7-6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01455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7-7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194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1-2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388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1-3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3040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1-4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2096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1-5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1068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0">
      <a:dk1>
        <a:srgbClr val="435A67"/>
      </a:dk1>
      <a:lt1>
        <a:srgbClr val="FFFFFF"/>
      </a:lt1>
      <a:dk2>
        <a:srgbClr val="435A67"/>
      </a:dk2>
      <a:lt2>
        <a:srgbClr val="A1B0B8"/>
      </a:lt2>
      <a:accent1>
        <a:srgbClr val="21AFB4"/>
      </a:accent1>
      <a:accent2>
        <a:srgbClr val="712859"/>
      </a:accent2>
      <a:accent3>
        <a:srgbClr val="E52457"/>
      </a:accent3>
      <a:accent4>
        <a:srgbClr val="FCB519"/>
      </a:accent4>
      <a:accent5>
        <a:srgbClr val="21AFB4"/>
      </a:accent5>
      <a:accent6>
        <a:srgbClr val="166D6F"/>
      </a:accent6>
      <a:hlink>
        <a:srgbClr val="21AFB4"/>
      </a:hlink>
      <a:folHlink>
        <a:srgbClr val="21AFB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2165</Words>
  <Application>Microsoft Office PowerPoint</Application>
  <PresentationFormat>와이드스크린</PresentationFormat>
  <Paragraphs>416</Paragraphs>
  <Slides>53</Slides>
  <Notes>52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53</vt:i4>
      </vt:variant>
    </vt:vector>
  </HeadingPairs>
  <TitlesOfParts>
    <vt:vector size="67" baseType="lpstr">
      <vt:lpstr>Avenir Book</vt:lpstr>
      <vt:lpstr>Avenir Heavy</vt:lpstr>
      <vt:lpstr>Avenir Light</vt:lpstr>
      <vt:lpstr>Avenir Medium</vt:lpstr>
      <vt:lpstr>Helvetica Light</vt:lpstr>
      <vt:lpstr>Helvetica Neue Medium</vt:lpstr>
      <vt:lpstr>Myriad Pro Light</vt:lpstr>
      <vt:lpstr>맑은 고딕</vt:lpstr>
      <vt:lpstr>Arial</vt:lpstr>
      <vt:lpstr>Calibri</vt:lpstr>
      <vt:lpstr>Office Theme</vt:lpstr>
      <vt:lpstr>2_디자인 사용자 지정</vt:lpstr>
      <vt:lpstr>1_디자인 사용자 지정</vt:lpstr>
      <vt:lpstr>디자인 사용자 지정</vt:lpstr>
      <vt:lpstr>홈페이지 제작자료</vt:lpstr>
      <vt:lpstr>기본정보</vt:lpstr>
      <vt:lpstr>메뉴 구성</vt:lpstr>
      <vt:lpstr>다음은 서브 내용을 입력해 주실 차례입니다. 아래 주의사항을 꼭 읽어 보시고 넣어주세요.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castro</dc:creator>
  <cp:lastModifiedBy>임 광혁</cp:lastModifiedBy>
  <cp:revision>236</cp:revision>
  <dcterms:created xsi:type="dcterms:W3CDTF">2016-05-04T21:54:48Z</dcterms:created>
  <dcterms:modified xsi:type="dcterms:W3CDTF">2023-04-27T17:01:41Z</dcterms:modified>
</cp:coreProperties>
</file>